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47"/>
  </p:notesMasterIdLst>
  <p:sldIdLst>
    <p:sldId id="256" r:id="rId2"/>
    <p:sldId id="258" r:id="rId3"/>
    <p:sldId id="259" r:id="rId4"/>
    <p:sldId id="260" r:id="rId5"/>
    <p:sldId id="262" r:id="rId6"/>
    <p:sldId id="306" r:id="rId7"/>
    <p:sldId id="307" r:id="rId8"/>
    <p:sldId id="261" r:id="rId9"/>
    <p:sldId id="257" r:id="rId10"/>
    <p:sldId id="311" r:id="rId11"/>
    <p:sldId id="312" r:id="rId12"/>
    <p:sldId id="313" r:id="rId13"/>
    <p:sldId id="265" r:id="rId14"/>
    <p:sldId id="263" r:id="rId15"/>
    <p:sldId id="264" r:id="rId16"/>
    <p:sldId id="314" r:id="rId17"/>
    <p:sldId id="315" r:id="rId18"/>
    <p:sldId id="281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5" r:id="rId27"/>
    <p:sldId id="327" r:id="rId28"/>
    <p:sldId id="328" r:id="rId29"/>
    <p:sldId id="329" r:id="rId30"/>
    <p:sldId id="324" r:id="rId31"/>
    <p:sldId id="331" r:id="rId32"/>
    <p:sldId id="330" r:id="rId33"/>
    <p:sldId id="332" r:id="rId34"/>
    <p:sldId id="333" r:id="rId35"/>
    <p:sldId id="334" r:id="rId36"/>
    <p:sldId id="335" r:id="rId37"/>
    <p:sldId id="336" r:id="rId38"/>
    <p:sldId id="339" r:id="rId39"/>
    <p:sldId id="337" r:id="rId40"/>
    <p:sldId id="338" r:id="rId41"/>
    <p:sldId id="340" r:id="rId42"/>
    <p:sldId id="341" r:id="rId43"/>
    <p:sldId id="342" r:id="rId44"/>
    <p:sldId id="269" r:id="rId45"/>
    <p:sldId id="266" r:id="rId46"/>
  </p:sldIdLst>
  <p:sldSz cx="9144000" cy="5143500" type="screen16x9"/>
  <p:notesSz cx="6858000" cy="9144000"/>
  <p:embeddedFontLst>
    <p:embeddedFont>
      <p:font typeface="Bahnschrift SemiBold" panose="020B0502040204020203" pitchFamily="34" charset="0"/>
      <p:bold r:id="rId48"/>
    </p:embeddedFont>
    <p:embeddedFont>
      <p:font typeface="Lato" panose="020B0604020202020204" charset="0"/>
      <p:regular r:id="rId49"/>
      <p:bold r:id="rId50"/>
      <p:italic r:id="rId51"/>
      <p:boldItalic r:id="rId52"/>
    </p:embeddedFont>
    <p:embeddedFont>
      <p:font typeface="Montserrat Black" panose="020B0604020202020204" charset="0"/>
      <p:bold r:id="rId53"/>
      <p:boldItalic r:id="rId54"/>
    </p:embeddedFont>
    <p:embeddedFont>
      <p:font typeface="Montserrat ExtraBold" panose="020B0604020202020204" charset="0"/>
      <p:bold r:id="rId55"/>
      <p:boldItalic r:id="rId56"/>
    </p:embeddedFont>
    <p:embeddedFont>
      <p:font typeface="Roboto Condensed Light" panose="020B0604020202020204" charset="0"/>
      <p:regular r:id="rId57"/>
      <p:bold r:id="rId58"/>
      <p:italic r:id="rId59"/>
      <p:boldItalic r:id="rId60"/>
    </p:embeddedFont>
    <p:embeddedFont>
      <p:font typeface="Staatliches" panose="020B0604020202020204" charset="0"/>
      <p:regular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311BAD-6D26-4366-820A-5CF53D4FB03E}">
  <a:tblStyle styleId="{F5311BAD-6D26-4366-820A-5CF53D4FB0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76" autoAdjust="0"/>
    <p:restoredTop sz="94206" autoAdjust="0"/>
  </p:normalViewPr>
  <p:slideViewPr>
    <p:cSldViewPr snapToGrid="0">
      <p:cViewPr>
        <p:scale>
          <a:sx n="89" d="100"/>
          <a:sy n="89" d="100"/>
        </p:scale>
        <p:origin x="1026" y="78"/>
      </p:cViewPr>
      <p:guideLst>
        <p:guide orient="horz" pos="3240"/>
        <p:guide pos="2880"/>
      </p:guideLst>
    </p:cSldViewPr>
  </p:slideViewPr>
  <p:outlineViewPr>
    <p:cViewPr>
      <p:scale>
        <a:sx n="33" d="100"/>
        <a:sy n="33" d="100"/>
      </p:scale>
      <p:origin x="0" y="-463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633c9ab0c4_0_1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8" name="Google Shape;1808;g633c9ab0c4_0_1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6e83b0752f_4_7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6e83b0752f_4_7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7246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6e83b0752f_4_7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6e83b0752f_4_7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5451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6e83b0752f_4_7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6e83b0752f_4_7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3514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g6eaa2e3185_1_1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1" name="Google Shape;1961;g6eaa2e3185_1_1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6eaa2e3185_1_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" name="Google Shape;1927;g6eaa2e3185_1_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6eaa2e3185_1_2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g6eaa2e3185_1_2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6eaa2e3185_1_2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g6eaa2e3185_1_2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53548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63d01c3ee5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63d01c3ee5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65957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g6eeeb0b85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4" name="Google Shape;2384;g6eeeb0b85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g6eeeb0b85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4" name="Google Shape;2384;g6eeeb0b85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727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6eaa2e3185_2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3" name="Google Shape;1833;g6eaa2e3185_2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g6eeeb0b85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4" name="Google Shape;2384;g6eeeb0b85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95613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g6eeeb0b85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4" name="Google Shape;2384;g6eeeb0b85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2682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g6eeeb0b85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4" name="Google Shape;2384;g6eeeb0b85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19847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g6eeeb0b85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4" name="Google Shape;2384;g6eeeb0b85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74120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g6eeeb0b85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4" name="Google Shape;2384;g6eeeb0b85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15776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g6eeeb0b85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4" name="Google Shape;2384;g6eeeb0b85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2366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g6eeeb0b85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4" name="Google Shape;2384;g6eeeb0b85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71885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g6eeeb0b85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4" name="Google Shape;2384;g6eeeb0b85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23145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g6eeeb0b85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4" name="Google Shape;2384;g6eeeb0b85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39498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g6eeeb0b85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4" name="Google Shape;2384;g6eeeb0b85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3335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63d01c3ee5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63d01c3ee5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g6eeeb0b85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4" name="Google Shape;2384;g6eeeb0b85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13650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g6eeeb0b85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4" name="Google Shape;2384;g6eeeb0b85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24776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g6eeeb0b85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4" name="Google Shape;2384;g6eeeb0b85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18739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g6eeeb0b85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4" name="Google Shape;2384;g6eeeb0b85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0370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g6eeeb0b85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4" name="Google Shape;2384;g6eeeb0b85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59803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g6eeeb0b85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4" name="Google Shape;2384;g6eeeb0b85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43141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g6eeeb0b85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4" name="Google Shape;2384;g6eeeb0b85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26503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g6eeeb0b85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4" name="Google Shape;2384;g6eeeb0b85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8703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g6eeeb0b85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4" name="Google Shape;2384;g6eeeb0b85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6439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g6eeeb0b85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4" name="Google Shape;2384;g6eeeb0b85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941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6ed14bd43d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6ed14bd43d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g6eeeb0b85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4" name="Google Shape;2384;g6eeeb0b85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23689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g6eeeb0b85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4" name="Google Shape;2384;g6eeeb0b85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62096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g6eeeb0b85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4" name="Google Shape;2384;g6eeeb0b85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5751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g6eeeb0b85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4" name="Google Shape;2384;g6eeeb0b85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56219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g633c9ab0c4_0_1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6" name="Google Shape;2016;g633c9ab0c4_0_1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g624463babb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" name="Google Shape;1978;g624463babb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633c9ab0c4_0_1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" name="Google Shape;1901;g633c9ab0c4_0_1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633c9ab0c4_0_1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" name="Google Shape;1901;g633c9ab0c4_0_1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616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63d01c3ee5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63d01c3ee5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27843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g633c9ab0c4_0_1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0" name="Google Shape;1880;g633c9ab0c4_0_1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6e83b0752f_4_7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6e83b0752f_4_7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11200" y="1538065"/>
            <a:ext cx="4724400" cy="20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11200" y="3592475"/>
            <a:ext cx="3660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084563" y="-26078"/>
            <a:ext cx="1156796" cy="706496"/>
          </a:xfrm>
          <a:custGeom>
            <a:avLst/>
            <a:gdLst/>
            <a:ahLst/>
            <a:cxnLst/>
            <a:rect l="l" t="t" r="r" b="b"/>
            <a:pathLst>
              <a:path w="15223" h="8282" extrusionOk="0">
                <a:moveTo>
                  <a:pt x="0" y="1"/>
                </a:moveTo>
                <a:cubicBezTo>
                  <a:pt x="1891" y="2425"/>
                  <a:pt x="4014" y="4641"/>
                  <a:pt x="6636" y="6221"/>
                </a:cubicBezTo>
                <a:cubicBezTo>
                  <a:pt x="8786" y="7515"/>
                  <a:pt x="11353" y="8281"/>
                  <a:pt x="13851" y="8281"/>
                </a:cubicBezTo>
                <a:cubicBezTo>
                  <a:pt x="14312" y="8281"/>
                  <a:pt x="14770" y="8255"/>
                  <a:pt x="15223" y="8202"/>
                </a:cubicBezTo>
                <a:cubicBezTo>
                  <a:pt x="14696" y="5500"/>
                  <a:pt x="14653" y="2713"/>
                  <a:pt x="151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368225" y="-152400"/>
            <a:ext cx="7167450" cy="5371458"/>
            <a:chOff x="2368225" y="-152400"/>
            <a:chExt cx="7167450" cy="5371458"/>
          </a:xfrm>
        </p:grpSpPr>
        <p:sp>
          <p:nvSpPr>
            <p:cNvPr id="13" name="Google Shape;13;p2"/>
            <p:cNvSpPr/>
            <p:nvPr/>
          </p:nvSpPr>
          <p:spPr>
            <a:xfrm>
              <a:off x="4241250" y="-26078"/>
              <a:ext cx="3758237" cy="4809837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197937" y="-26078"/>
              <a:ext cx="2068144" cy="841960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37982" y="4078545"/>
              <a:ext cx="2800232" cy="1120311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189808" y="-26078"/>
              <a:ext cx="1969585" cy="4922184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010248" y="4297263"/>
              <a:ext cx="2149149" cy="901589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368225" y="3921502"/>
              <a:ext cx="3958471" cy="1277357"/>
            </a:xfrm>
            <a:custGeom>
              <a:avLst/>
              <a:gdLst/>
              <a:ahLst/>
              <a:cxnLst/>
              <a:rect l="l" t="t" r="r" b="b"/>
              <a:pathLst>
                <a:path w="52092" h="14974" extrusionOk="0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237982" y="4462581"/>
              <a:ext cx="2800232" cy="736267"/>
            </a:xfrm>
            <a:custGeom>
              <a:avLst/>
              <a:gdLst/>
              <a:ahLst/>
              <a:cxnLst/>
              <a:rect l="l" t="t" r="r" b="b"/>
              <a:pathLst>
                <a:path w="36850" h="8631" extrusionOk="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405385" y="3019590"/>
              <a:ext cx="1115229" cy="139721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Google Shape;2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425943" y="3882258"/>
              <a:ext cx="4791070" cy="133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56525" y="-152400"/>
              <a:ext cx="3979150" cy="34224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_1">
    <p:bg>
      <p:bgPr>
        <a:solidFill>
          <a:schemeClr val="accen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_1_1">
    <p:bg>
      <p:bgPr>
        <a:solidFill>
          <a:srgbClr val="FFFFFF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14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258" name="Google Shape;258;p14"/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9" name="Google Shape;259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0" name="Google Shape;260;p14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261" name="Google Shape;261;p14"/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3" name="Google Shape;263;p14"/>
            <p:cNvPicPr preferRelativeResize="0"/>
            <p:nvPr/>
          </p:nvPicPr>
          <p:blipFill rotWithShape="1">
            <a:blip r:embed="rId3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_1_1_1"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15"/>
          <p:cNvGrpSpPr/>
          <p:nvPr/>
        </p:nvGrpSpPr>
        <p:grpSpPr>
          <a:xfrm>
            <a:off x="6002520" y="-102719"/>
            <a:ext cx="4477807" cy="5398619"/>
            <a:chOff x="6002520" y="-102719"/>
            <a:chExt cx="4477807" cy="5398619"/>
          </a:xfrm>
        </p:grpSpPr>
        <p:sp>
          <p:nvSpPr>
            <p:cNvPr id="266" name="Google Shape;266;p15"/>
            <p:cNvSpPr/>
            <p:nvPr/>
          </p:nvSpPr>
          <p:spPr>
            <a:xfrm rot="10800000" flipH="1">
              <a:off x="7915228" y="315002"/>
              <a:ext cx="1679305" cy="4839573"/>
            </a:xfrm>
            <a:custGeom>
              <a:avLst/>
              <a:gdLst/>
              <a:ahLst/>
              <a:cxnLst/>
              <a:rect l="l" t="t" r="r" b="b"/>
              <a:pathLst>
                <a:path w="35728" h="40732" extrusionOk="0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 rot="10800000" flipH="1">
              <a:off x="9065267" y="201900"/>
              <a:ext cx="1287556" cy="4952684"/>
            </a:xfrm>
            <a:custGeom>
              <a:avLst/>
              <a:gdLst/>
              <a:ahLst/>
              <a:cxnLst/>
              <a:rect l="l" t="t" r="r" b="b"/>
              <a:pathLst>
                <a:path w="18724" h="41684" extrusionOk="0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 rot="10800000" flipH="1">
              <a:off x="8947883" y="-102719"/>
              <a:ext cx="1404938" cy="907153"/>
            </a:xfrm>
            <a:custGeom>
              <a:avLst/>
              <a:gdLst/>
              <a:ahLst/>
              <a:cxnLst/>
              <a:rect l="l" t="t" r="r" b="b"/>
              <a:pathLst>
                <a:path w="20431" h="7635" extrusionOk="0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 rot="9683509" flipH="1">
              <a:off x="8237391" y="3788609"/>
              <a:ext cx="729045" cy="1405831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15"/>
            <p:cNvGrpSpPr/>
            <p:nvPr/>
          </p:nvGrpSpPr>
          <p:grpSpPr>
            <a:xfrm>
              <a:off x="6002520" y="4318199"/>
              <a:ext cx="4477807" cy="839588"/>
              <a:chOff x="3098100" y="3849750"/>
              <a:chExt cx="940775" cy="270425"/>
            </a:xfrm>
          </p:grpSpPr>
          <p:sp>
            <p:nvSpPr>
              <p:cNvPr id="271" name="Google Shape;271;p15"/>
              <p:cNvSpPr/>
              <p:nvPr/>
            </p:nvSpPr>
            <p:spPr>
              <a:xfrm>
                <a:off x="3304800" y="3882975"/>
                <a:ext cx="665525" cy="237200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9488" extrusionOk="0">
                    <a:moveTo>
                      <a:pt x="10146" y="1"/>
                    </a:moveTo>
                    <a:cubicBezTo>
                      <a:pt x="8817" y="1"/>
                      <a:pt x="7433" y="475"/>
                      <a:pt x="6262" y="1145"/>
                    </a:cubicBezTo>
                    <a:cubicBezTo>
                      <a:pt x="3158" y="2920"/>
                      <a:pt x="859" y="6023"/>
                      <a:pt x="1" y="9488"/>
                    </a:cubicBezTo>
                    <a:lnTo>
                      <a:pt x="26620" y="9488"/>
                    </a:lnTo>
                    <a:cubicBezTo>
                      <a:pt x="26617" y="9143"/>
                      <a:pt x="26593" y="8799"/>
                      <a:pt x="26498" y="8469"/>
                    </a:cubicBezTo>
                    <a:cubicBezTo>
                      <a:pt x="26007" y="6772"/>
                      <a:pt x="23963" y="6091"/>
                      <a:pt x="22202" y="6016"/>
                    </a:cubicBezTo>
                    <a:cubicBezTo>
                      <a:pt x="20437" y="5942"/>
                      <a:pt x="18550" y="6179"/>
                      <a:pt x="17017" y="5304"/>
                    </a:cubicBezTo>
                    <a:cubicBezTo>
                      <a:pt x="15112" y="4217"/>
                      <a:pt x="14363" y="1734"/>
                      <a:pt x="12482" y="610"/>
                    </a:cubicBezTo>
                    <a:cubicBezTo>
                      <a:pt x="11767" y="182"/>
                      <a:pt x="10967" y="1"/>
                      <a:pt x="101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5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5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74" name="Google Shape;274;p15"/>
            <p:cNvPicPr preferRelativeResize="0"/>
            <p:nvPr/>
          </p:nvPicPr>
          <p:blipFill rotWithShape="1">
            <a:blip r:embed="rId2">
              <a:alphaModFix/>
            </a:blip>
            <a:srcRect l="70893"/>
            <a:stretch/>
          </p:blipFill>
          <p:spPr>
            <a:xfrm>
              <a:off x="8305798" y="-52600"/>
              <a:ext cx="914400" cy="176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15"/>
            <p:cNvPicPr preferRelativeResize="0"/>
            <p:nvPr/>
          </p:nvPicPr>
          <p:blipFill rotWithShape="1">
            <a:blip r:embed="rId3">
              <a:alphaModFix/>
            </a:blip>
            <a:srcRect l="53174"/>
            <a:stretch/>
          </p:blipFill>
          <p:spPr>
            <a:xfrm>
              <a:off x="7967650" y="3608200"/>
              <a:ext cx="1404950" cy="16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6" name="Google Shape;276;p15"/>
          <p:cNvGrpSpPr/>
          <p:nvPr/>
        </p:nvGrpSpPr>
        <p:grpSpPr>
          <a:xfrm>
            <a:off x="-1461898" y="-365531"/>
            <a:ext cx="4517288" cy="5656681"/>
            <a:chOff x="-1461898" y="-365531"/>
            <a:chExt cx="4517288" cy="5656681"/>
          </a:xfrm>
        </p:grpSpPr>
        <p:grpSp>
          <p:nvGrpSpPr>
            <p:cNvPr id="277" name="Google Shape;277;p15"/>
            <p:cNvGrpSpPr/>
            <p:nvPr/>
          </p:nvGrpSpPr>
          <p:grpSpPr>
            <a:xfrm rot="-373055" flipH="1">
              <a:off x="-1188897" y="-165939"/>
              <a:ext cx="3971287" cy="5257164"/>
              <a:chOff x="3268325" y="3013975"/>
              <a:chExt cx="1443800" cy="1106200"/>
            </a:xfrm>
          </p:grpSpPr>
          <p:sp>
            <p:nvSpPr>
              <p:cNvPr id="278" name="Google Shape;278;p15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avLst/>
                <a:gdLst/>
                <a:ahLst/>
                <a:cxnLst/>
                <a:rect l="l" t="t" r="r" b="b"/>
                <a:pathLst>
                  <a:path w="10998" h="5983" extrusionOk="0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5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avLst/>
                <a:gdLst/>
                <a:ahLst/>
                <a:cxnLst/>
                <a:rect l="l" t="t" r="r" b="b"/>
                <a:pathLst>
                  <a:path w="35728" h="40732" extrusionOk="0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5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avLst/>
                <a:gdLst/>
                <a:ahLst/>
                <a:cxnLst/>
                <a:rect l="l" t="t" r="r" b="b"/>
                <a:pathLst>
                  <a:path w="19661" h="7131" extrusionOk="0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5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avLst/>
                <a:gdLst/>
                <a:ahLst/>
                <a:cxnLst/>
                <a:rect l="l" t="t" r="r" b="b"/>
                <a:pathLst>
                  <a:path w="18724" h="41684" extrusionOk="0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5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avLst/>
                <a:gdLst/>
                <a:ahLst/>
                <a:cxnLst/>
                <a:rect l="l" t="t" r="r" b="b"/>
                <a:pathLst>
                  <a:path w="20431" h="7635" extrusionOk="0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5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11832" extrusionOk="0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84" name="Google Shape;284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81000" y="-228600"/>
              <a:ext cx="3141475" cy="176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15"/>
            <p:cNvPicPr preferRelativeResize="0"/>
            <p:nvPr/>
          </p:nvPicPr>
          <p:blipFill rotWithShape="1">
            <a:blip r:embed="rId5">
              <a:alphaModFix/>
            </a:blip>
            <a:srcRect r="52408" b="36511"/>
            <a:stretch/>
          </p:blipFill>
          <p:spPr>
            <a:xfrm>
              <a:off x="-228600" y="4090400"/>
              <a:ext cx="1600195" cy="12007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_1_1_1_1">
    <p:bg>
      <p:bgPr>
        <a:solidFill>
          <a:schemeClr val="accent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16"/>
          <p:cNvGrpSpPr/>
          <p:nvPr/>
        </p:nvGrpSpPr>
        <p:grpSpPr>
          <a:xfrm>
            <a:off x="7588037" y="-344128"/>
            <a:ext cx="1753419" cy="5824284"/>
            <a:chOff x="5883539" y="-344156"/>
            <a:chExt cx="3534407" cy="5824284"/>
          </a:xfrm>
        </p:grpSpPr>
        <p:sp>
          <p:nvSpPr>
            <p:cNvPr id="288" name="Google Shape;288;p16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3" name="Google Shape;293;p16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294" name="Google Shape;294;p16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6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6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6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6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6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6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6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6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6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6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6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6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6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6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6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6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6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6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6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6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6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6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6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6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6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6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6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3" name="Google Shape;323;p16"/>
          <p:cNvSpPr/>
          <p:nvPr/>
        </p:nvSpPr>
        <p:spPr>
          <a:xfrm rot="10800000">
            <a:off x="-25632" y="330110"/>
            <a:ext cx="1733468" cy="4824215"/>
          </a:xfrm>
          <a:custGeom>
            <a:avLst/>
            <a:gdLst/>
            <a:ahLst/>
            <a:cxnLst/>
            <a:rect l="l" t="t" r="r" b="b"/>
            <a:pathLst>
              <a:path w="49457" h="56384" extrusionOk="0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6"/>
          <p:cNvSpPr/>
          <p:nvPr/>
        </p:nvSpPr>
        <p:spPr>
          <a:xfrm rot="10800000">
            <a:off x="1663806" y="-162474"/>
            <a:ext cx="2346874" cy="1123659"/>
          </a:xfrm>
          <a:custGeom>
            <a:avLst/>
            <a:gdLst/>
            <a:ahLst/>
            <a:cxnLst/>
            <a:rect l="l" t="t" r="r" b="b"/>
            <a:pathLst>
              <a:path w="36850" h="13133" extrusionOk="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6"/>
          <p:cNvSpPr/>
          <p:nvPr/>
        </p:nvSpPr>
        <p:spPr>
          <a:xfrm rot="10800000">
            <a:off x="-952031" y="-131121"/>
            <a:ext cx="1670156" cy="5209246"/>
          </a:xfrm>
          <a:custGeom>
            <a:avLst/>
            <a:gdLst/>
            <a:ahLst/>
            <a:cxnLst/>
            <a:rect l="l" t="t" r="r" b="b"/>
            <a:pathLst>
              <a:path w="25919" h="57701" extrusionOk="0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/>
          <p:nvPr/>
        </p:nvSpPr>
        <p:spPr>
          <a:xfrm rot="10800000">
            <a:off x="-952059" y="-162472"/>
            <a:ext cx="1801202" cy="904284"/>
          </a:xfrm>
          <a:custGeom>
            <a:avLst/>
            <a:gdLst/>
            <a:ahLst/>
            <a:cxnLst/>
            <a:rect l="l" t="t" r="r" b="b"/>
            <a:pathLst>
              <a:path w="28282" h="10569" extrusionOk="0">
                <a:moveTo>
                  <a:pt x="28282" y="1"/>
                </a:moveTo>
                <a:cubicBezTo>
                  <a:pt x="26674" y="1542"/>
                  <a:pt x="24867" y="2872"/>
                  <a:pt x="22906" y="3938"/>
                </a:cubicBezTo>
                <a:cubicBezTo>
                  <a:pt x="19143" y="5986"/>
                  <a:pt x="14860" y="7019"/>
                  <a:pt x="10578" y="7019"/>
                </a:cubicBezTo>
                <a:cubicBezTo>
                  <a:pt x="7792" y="7019"/>
                  <a:pt x="5005" y="6581"/>
                  <a:pt x="2364" y="5702"/>
                </a:cubicBezTo>
                <a:cubicBezTo>
                  <a:pt x="2170" y="5966"/>
                  <a:pt x="1986" y="6235"/>
                  <a:pt x="1807" y="6513"/>
                </a:cubicBezTo>
                <a:cubicBezTo>
                  <a:pt x="1005" y="7754"/>
                  <a:pt x="359" y="9135"/>
                  <a:pt x="0" y="10569"/>
                </a:cubicBezTo>
                <a:lnTo>
                  <a:pt x="28282" y="10569"/>
                </a:lnTo>
                <a:lnTo>
                  <a:pt x="282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 rot="10800000">
            <a:off x="1422029" y="-162475"/>
            <a:ext cx="3317595" cy="1281175"/>
          </a:xfrm>
          <a:custGeom>
            <a:avLst/>
            <a:gdLst/>
            <a:ahLst/>
            <a:cxnLst/>
            <a:rect l="l" t="t" r="r" b="b"/>
            <a:pathLst>
              <a:path w="52092" h="14974" extrusionOk="0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 rot="10800000">
            <a:off x="1663806" y="-162470"/>
            <a:ext cx="2346874" cy="738468"/>
          </a:xfrm>
          <a:custGeom>
            <a:avLst/>
            <a:gdLst/>
            <a:ahLst/>
            <a:cxnLst/>
            <a:rect l="l" t="t" r="r" b="b"/>
            <a:pathLst>
              <a:path w="36850" h="8631" extrusionOk="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 rot="10800000">
            <a:off x="174620" y="1110048"/>
            <a:ext cx="514394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"/>
          <p:cNvSpPr/>
          <p:nvPr/>
        </p:nvSpPr>
        <p:spPr>
          <a:xfrm rot="10800000">
            <a:off x="-476598" y="953998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2" y="0"/>
                </a:moveTo>
                <a:cubicBezTo>
                  <a:pt x="137" y="0"/>
                  <a:pt x="1" y="137"/>
                  <a:pt x="1" y="301"/>
                </a:cubicBezTo>
                <a:cubicBezTo>
                  <a:pt x="1" y="467"/>
                  <a:pt x="137" y="599"/>
                  <a:pt x="302" y="599"/>
                </a:cubicBezTo>
                <a:cubicBezTo>
                  <a:pt x="467" y="599"/>
                  <a:pt x="600" y="467"/>
                  <a:pt x="600" y="301"/>
                </a:cubicBezTo>
                <a:cubicBezTo>
                  <a:pt x="600" y="137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"/>
          <p:cNvSpPr/>
          <p:nvPr/>
        </p:nvSpPr>
        <p:spPr>
          <a:xfrm rot="10800000">
            <a:off x="-413230" y="894193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lnTo>
                  <a:pt x="303" y="298"/>
                </a:lnTo>
                <a:cubicBezTo>
                  <a:pt x="303" y="133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6"/>
          <p:cNvSpPr/>
          <p:nvPr/>
        </p:nvSpPr>
        <p:spPr>
          <a:xfrm rot="10800000">
            <a:off x="-412593" y="1039045"/>
            <a:ext cx="18660" cy="21903"/>
          </a:xfrm>
          <a:custGeom>
            <a:avLst/>
            <a:gdLst/>
            <a:ahLst/>
            <a:cxnLst/>
            <a:rect l="l" t="t" r="r" b="b"/>
            <a:pathLst>
              <a:path w="293" h="256" extrusionOk="0">
                <a:moveTo>
                  <a:pt x="292" y="0"/>
                </a:moveTo>
                <a:lnTo>
                  <a:pt x="292" y="0"/>
                </a:lnTo>
                <a:cubicBezTo>
                  <a:pt x="194" y="10"/>
                  <a:pt x="99" y="29"/>
                  <a:pt x="0" y="42"/>
                </a:cubicBezTo>
                <a:lnTo>
                  <a:pt x="0" y="255"/>
                </a:lnTo>
                <a:cubicBezTo>
                  <a:pt x="151" y="255"/>
                  <a:pt x="269" y="142"/>
                  <a:pt x="29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6"/>
          <p:cNvSpPr/>
          <p:nvPr/>
        </p:nvSpPr>
        <p:spPr>
          <a:xfrm rot="10800000">
            <a:off x="-413230" y="868439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cubicBezTo>
                  <a:pt x="166" y="301"/>
                  <a:pt x="303" y="164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6"/>
          <p:cNvSpPr/>
          <p:nvPr/>
        </p:nvSpPr>
        <p:spPr>
          <a:xfrm rot="10800000">
            <a:off x="-413230" y="723588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lnTo>
                  <a:pt x="303" y="297"/>
                </a:lnTo>
                <a:cubicBezTo>
                  <a:pt x="303" y="131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6"/>
          <p:cNvSpPr/>
          <p:nvPr/>
        </p:nvSpPr>
        <p:spPr>
          <a:xfrm rot="10800000">
            <a:off x="-476598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1" y="137"/>
                  <a:pt x="1" y="303"/>
                </a:cubicBezTo>
                <a:cubicBezTo>
                  <a:pt x="1" y="468"/>
                  <a:pt x="137" y="599"/>
                  <a:pt x="302" y="599"/>
                </a:cubicBezTo>
                <a:cubicBezTo>
                  <a:pt x="467" y="599"/>
                  <a:pt x="600" y="468"/>
                  <a:pt x="600" y="303"/>
                </a:cubicBezTo>
                <a:cubicBezTo>
                  <a:pt x="600" y="137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6"/>
          <p:cNvSpPr/>
          <p:nvPr/>
        </p:nvSpPr>
        <p:spPr>
          <a:xfrm rot="10800000">
            <a:off x="-413230" y="69774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1"/>
                </a:moveTo>
                <a:lnTo>
                  <a:pt x="0" y="303"/>
                </a:lnTo>
                <a:cubicBezTo>
                  <a:pt x="166" y="303"/>
                  <a:pt x="303" y="170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6"/>
          <p:cNvSpPr/>
          <p:nvPr/>
        </p:nvSpPr>
        <p:spPr>
          <a:xfrm rot="10800000">
            <a:off x="-476598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302" y="0"/>
                </a:moveTo>
                <a:cubicBezTo>
                  <a:pt x="137" y="0"/>
                  <a:pt x="1" y="133"/>
                  <a:pt x="1" y="297"/>
                </a:cubicBezTo>
                <a:cubicBezTo>
                  <a:pt x="1" y="462"/>
                  <a:pt x="137" y="595"/>
                  <a:pt x="302" y="595"/>
                </a:cubicBezTo>
                <a:cubicBezTo>
                  <a:pt x="467" y="595"/>
                  <a:pt x="600" y="462"/>
                  <a:pt x="600" y="297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6"/>
          <p:cNvSpPr/>
          <p:nvPr/>
        </p:nvSpPr>
        <p:spPr>
          <a:xfrm rot="10800000">
            <a:off x="-413230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0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6"/>
          <p:cNvSpPr/>
          <p:nvPr/>
        </p:nvSpPr>
        <p:spPr>
          <a:xfrm rot="10800000">
            <a:off x="-413230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1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6"/>
          <p:cNvSpPr/>
          <p:nvPr/>
        </p:nvSpPr>
        <p:spPr>
          <a:xfrm rot="10800000">
            <a:off x="-413230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6"/>
          <p:cNvSpPr/>
          <p:nvPr/>
        </p:nvSpPr>
        <p:spPr>
          <a:xfrm rot="10800000">
            <a:off x="-476598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2" y="1"/>
                </a:moveTo>
                <a:cubicBezTo>
                  <a:pt x="137" y="1"/>
                  <a:pt x="1" y="133"/>
                  <a:pt x="1" y="298"/>
                </a:cubicBezTo>
                <a:cubicBezTo>
                  <a:pt x="1" y="464"/>
                  <a:pt x="137" y="601"/>
                  <a:pt x="302" y="601"/>
                </a:cubicBezTo>
                <a:cubicBezTo>
                  <a:pt x="467" y="601"/>
                  <a:pt x="600" y="464"/>
                  <a:pt x="600" y="298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6"/>
          <p:cNvSpPr/>
          <p:nvPr/>
        </p:nvSpPr>
        <p:spPr>
          <a:xfrm rot="10800000">
            <a:off x="-413230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0" y="1"/>
                </a:moveTo>
                <a:lnTo>
                  <a:pt x="0" y="303"/>
                </a:lnTo>
                <a:lnTo>
                  <a:pt x="303" y="303"/>
                </a:lnTo>
                <a:cubicBezTo>
                  <a:pt x="303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6"/>
          <p:cNvSpPr/>
          <p:nvPr/>
        </p:nvSpPr>
        <p:spPr>
          <a:xfrm rot="10800000">
            <a:off x="-413230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303" y="166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6"/>
          <p:cNvSpPr/>
          <p:nvPr/>
        </p:nvSpPr>
        <p:spPr>
          <a:xfrm rot="10800000">
            <a:off x="-476598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2" y="0"/>
                </a:moveTo>
                <a:cubicBezTo>
                  <a:pt x="137" y="0"/>
                  <a:pt x="1" y="132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2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6"/>
          <p:cNvSpPr/>
          <p:nvPr/>
        </p:nvSpPr>
        <p:spPr>
          <a:xfrm rot="10800000">
            <a:off x="-413230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5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6"/>
          <p:cNvSpPr/>
          <p:nvPr/>
        </p:nvSpPr>
        <p:spPr>
          <a:xfrm rot="10800000">
            <a:off x="-413230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3" y="301"/>
                </a:lnTo>
                <a:cubicBezTo>
                  <a:pt x="303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6"/>
          <p:cNvSpPr/>
          <p:nvPr/>
        </p:nvSpPr>
        <p:spPr>
          <a:xfrm rot="10800000">
            <a:off x="-476598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2" y="0"/>
                </a:moveTo>
                <a:cubicBezTo>
                  <a:pt x="137" y="0"/>
                  <a:pt x="1" y="133"/>
                  <a:pt x="1" y="298"/>
                </a:cubicBezTo>
                <a:cubicBezTo>
                  <a:pt x="1" y="463"/>
                  <a:pt x="137" y="600"/>
                  <a:pt x="302" y="600"/>
                </a:cubicBezTo>
                <a:cubicBezTo>
                  <a:pt x="467" y="600"/>
                  <a:pt x="600" y="463"/>
                  <a:pt x="600" y="298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6"/>
          <p:cNvSpPr/>
          <p:nvPr/>
        </p:nvSpPr>
        <p:spPr>
          <a:xfrm rot="10800000">
            <a:off x="-413230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6"/>
          <p:cNvSpPr/>
          <p:nvPr/>
        </p:nvSpPr>
        <p:spPr>
          <a:xfrm rot="10800000">
            <a:off x="-47659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6"/>
          <p:cNvSpPr/>
          <p:nvPr/>
        </p:nvSpPr>
        <p:spPr>
          <a:xfrm rot="10800000">
            <a:off x="-393997" y="894193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6"/>
          <p:cNvSpPr/>
          <p:nvPr/>
        </p:nvSpPr>
        <p:spPr>
          <a:xfrm rot="10800000">
            <a:off x="-393997" y="1039045"/>
            <a:ext cx="17196" cy="18310"/>
          </a:xfrm>
          <a:custGeom>
            <a:avLst/>
            <a:gdLst/>
            <a:ahLst/>
            <a:cxnLst/>
            <a:rect l="l" t="t" r="r" b="b"/>
            <a:pathLst>
              <a:path w="270" h="214" extrusionOk="0">
                <a:moveTo>
                  <a:pt x="269" y="0"/>
                </a:moveTo>
                <a:cubicBezTo>
                  <a:pt x="180" y="11"/>
                  <a:pt x="91" y="24"/>
                  <a:pt x="0" y="39"/>
                </a:cubicBezTo>
                <a:cubicBezTo>
                  <a:pt x="48" y="142"/>
                  <a:pt x="152" y="213"/>
                  <a:pt x="269" y="213"/>
                </a:cubicBezTo>
                <a:lnTo>
                  <a:pt x="26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6"/>
          <p:cNvSpPr/>
          <p:nvPr/>
        </p:nvSpPr>
        <p:spPr>
          <a:xfrm rot="10800000">
            <a:off x="-286178" y="894193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lnTo>
                  <a:pt x="302" y="298"/>
                </a:lnTo>
                <a:cubicBezTo>
                  <a:pt x="302" y="133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6"/>
          <p:cNvSpPr/>
          <p:nvPr/>
        </p:nvSpPr>
        <p:spPr>
          <a:xfrm rot="10800000">
            <a:off x="-349545" y="953998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3" y="0"/>
                </a:moveTo>
                <a:cubicBezTo>
                  <a:pt x="137" y="0"/>
                  <a:pt x="0" y="137"/>
                  <a:pt x="0" y="301"/>
                </a:cubicBezTo>
                <a:cubicBezTo>
                  <a:pt x="0" y="467"/>
                  <a:pt x="137" y="599"/>
                  <a:pt x="303" y="599"/>
                </a:cubicBezTo>
                <a:cubicBezTo>
                  <a:pt x="468" y="599"/>
                  <a:pt x="599" y="467"/>
                  <a:pt x="599" y="301"/>
                </a:cubicBezTo>
                <a:cubicBezTo>
                  <a:pt x="599" y="137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6"/>
          <p:cNvSpPr/>
          <p:nvPr/>
        </p:nvSpPr>
        <p:spPr>
          <a:xfrm rot="10800000">
            <a:off x="-349545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7"/>
                  <a:pt x="0" y="303"/>
                </a:cubicBezTo>
                <a:cubicBezTo>
                  <a:pt x="0" y="468"/>
                  <a:pt x="137" y="599"/>
                  <a:pt x="303" y="599"/>
                </a:cubicBezTo>
                <a:cubicBezTo>
                  <a:pt x="468" y="599"/>
                  <a:pt x="599" y="468"/>
                  <a:pt x="599" y="303"/>
                </a:cubicBezTo>
                <a:cubicBezTo>
                  <a:pt x="599" y="137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6"/>
          <p:cNvSpPr/>
          <p:nvPr/>
        </p:nvSpPr>
        <p:spPr>
          <a:xfrm rot="10800000">
            <a:off x="-393997" y="723588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298" y="0"/>
                </a:moveTo>
                <a:cubicBezTo>
                  <a:pt x="133" y="0"/>
                  <a:pt x="1" y="131"/>
                  <a:pt x="1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6"/>
          <p:cNvSpPr/>
          <p:nvPr/>
        </p:nvSpPr>
        <p:spPr>
          <a:xfrm rot="10800000">
            <a:off x="-286178" y="723588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lnTo>
                  <a:pt x="302" y="297"/>
                </a:lnTo>
                <a:cubicBezTo>
                  <a:pt x="302" y="131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6"/>
          <p:cNvSpPr/>
          <p:nvPr/>
        </p:nvSpPr>
        <p:spPr>
          <a:xfrm rot="10800000">
            <a:off x="-393997" y="868439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cubicBezTo>
                  <a:pt x="1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6"/>
          <p:cNvSpPr/>
          <p:nvPr/>
        </p:nvSpPr>
        <p:spPr>
          <a:xfrm rot="10800000">
            <a:off x="-286178" y="868439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cubicBezTo>
                  <a:pt x="165" y="301"/>
                  <a:pt x="302" y="164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6"/>
          <p:cNvSpPr/>
          <p:nvPr/>
        </p:nvSpPr>
        <p:spPr>
          <a:xfrm rot="10800000">
            <a:off x="-349545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303" y="0"/>
                </a:moveTo>
                <a:cubicBezTo>
                  <a:pt x="137" y="0"/>
                  <a:pt x="0" y="133"/>
                  <a:pt x="0" y="297"/>
                </a:cubicBezTo>
                <a:cubicBezTo>
                  <a:pt x="0" y="462"/>
                  <a:pt x="137" y="595"/>
                  <a:pt x="303" y="595"/>
                </a:cubicBezTo>
                <a:cubicBezTo>
                  <a:pt x="468" y="595"/>
                  <a:pt x="599" y="462"/>
                  <a:pt x="599" y="297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6"/>
          <p:cNvSpPr/>
          <p:nvPr/>
        </p:nvSpPr>
        <p:spPr>
          <a:xfrm rot="10800000">
            <a:off x="-286178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0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3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6"/>
          <p:cNvSpPr/>
          <p:nvPr/>
        </p:nvSpPr>
        <p:spPr>
          <a:xfrm rot="10800000">
            <a:off x="-393997" y="69774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1"/>
                </a:moveTo>
                <a:cubicBezTo>
                  <a:pt x="1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6"/>
          <p:cNvSpPr/>
          <p:nvPr/>
        </p:nvSpPr>
        <p:spPr>
          <a:xfrm rot="10800000">
            <a:off x="-286178" y="69774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1"/>
                </a:moveTo>
                <a:lnTo>
                  <a:pt x="0" y="303"/>
                </a:lnTo>
                <a:cubicBezTo>
                  <a:pt x="165" y="303"/>
                  <a:pt x="302" y="170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6"/>
          <p:cNvSpPr/>
          <p:nvPr/>
        </p:nvSpPr>
        <p:spPr>
          <a:xfrm rot="10800000">
            <a:off x="-393997" y="55246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298" y="0"/>
                </a:moveTo>
                <a:cubicBezTo>
                  <a:pt x="133" y="0"/>
                  <a:pt x="1" y="133"/>
                  <a:pt x="1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6"/>
          <p:cNvSpPr/>
          <p:nvPr/>
        </p:nvSpPr>
        <p:spPr>
          <a:xfrm rot="10800000">
            <a:off x="-393997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1"/>
                </a:moveTo>
                <a:cubicBezTo>
                  <a:pt x="133" y="1"/>
                  <a:pt x="1" y="136"/>
                  <a:pt x="1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6"/>
          <p:cNvSpPr/>
          <p:nvPr/>
        </p:nvSpPr>
        <p:spPr>
          <a:xfrm rot="10800000">
            <a:off x="-286178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6"/>
          <p:cNvSpPr/>
          <p:nvPr/>
        </p:nvSpPr>
        <p:spPr>
          <a:xfrm rot="10800000">
            <a:off x="-393997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6"/>
          <p:cNvSpPr/>
          <p:nvPr/>
        </p:nvSpPr>
        <p:spPr>
          <a:xfrm rot="10800000">
            <a:off x="-349545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3" y="1"/>
                </a:moveTo>
                <a:cubicBezTo>
                  <a:pt x="137" y="1"/>
                  <a:pt x="0" y="133"/>
                  <a:pt x="0" y="298"/>
                </a:cubicBezTo>
                <a:cubicBezTo>
                  <a:pt x="0" y="464"/>
                  <a:pt x="137" y="601"/>
                  <a:pt x="303" y="601"/>
                </a:cubicBezTo>
                <a:cubicBezTo>
                  <a:pt x="468" y="601"/>
                  <a:pt x="599" y="464"/>
                  <a:pt x="599" y="298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6"/>
          <p:cNvSpPr/>
          <p:nvPr/>
        </p:nvSpPr>
        <p:spPr>
          <a:xfrm rot="10800000">
            <a:off x="-286178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1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6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6"/>
          <p:cNvSpPr/>
          <p:nvPr/>
        </p:nvSpPr>
        <p:spPr>
          <a:xfrm rot="10800000">
            <a:off x="-286178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0" y="1"/>
                </a:moveTo>
                <a:lnTo>
                  <a:pt x="0" y="303"/>
                </a:lnTo>
                <a:lnTo>
                  <a:pt x="302" y="303"/>
                </a:lnTo>
                <a:cubicBezTo>
                  <a:pt x="302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6"/>
          <p:cNvSpPr/>
          <p:nvPr/>
        </p:nvSpPr>
        <p:spPr>
          <a:xfrm rot="10800000">
            <a:off x="-286178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cubicBezTo>
                  <a:pt x="165" y="298"/>
                  <a:pt x="302" y="166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6"/>
          <p:cNvSpPr/>
          <p:nvPr/>
        </p:nvSpPr>
        <p:spPr>
          <a:xfrm rot="10800000">
            <a:off x="-349545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3" y="0"/>
                </a:moveTo>
                <a:cubicBezTo>
                  <a:pt x="137" y="0"/>
                  <a:pt x="0" y="132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2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6"/>
          <p:cNvSpPr/>
          <p:nvPr/>
        </p:nvSpPr>
        <p:spPr>
          <a:xfrm rot="10800000">
            <a:off x="-393997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6"/>
          <p:cNvSpPr/>
          <p:nvPr/>
        </p:nvSpPr>
        <p:spPr>
          <a:xfrm rot="10800000">
            <a:off x="-393997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cubicBezTo>
                  <a:pt x="1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6"/>
          <p:cNvSpPr/>
          <p:nvPr/>
        </p:nvSpPr>
        <p:spPr>
          <a:xfrm rot="10800000">
            <a:off x="-393997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6"/>
          <p:cNvSpPr/>
          <p:nvPr/>
        </p:nvSpPr>
        <p:spPr>
          <a:xfrm rot="10800000">
            <a:off x="-393997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6"/>
          <p:cNvSpPr/>
          <p:nvPr/>
        </p:nvSpPr>
        <p:spPr>
          <a:xfrm rot="10800000">
            <a:off x="-286178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6"/>
          <p:cNvSpPr/>
          <p:nvPr/>
        </p:nvSpPr>
        <p:spPr>
          <a:xfrm rot="10800000">
            <a:off x="-286178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6"/>
          <p:cNvSpPr/>
          <p:nvPr/>
        </p:nvSpPr>
        <p:spPr>
          <a:xfrm rot="10800000">
            <a:off x="-349545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3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3" y="600"/>
                </a:cubicBezTo>
                <a:cubicBezTo>
                  <a:pt x="468" y="600"/>
                  <a:pt x="599" y="463"/>
                  <a:pt x="599" y="298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6"/>
          <p:cNvSpPr/>
          <p:nvPr/>
        </p:nvSpPr>
        <p:spPr>
          <a:xfrm rot="10800000">
            <a:off x="-34954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6"/>
          <p:cNvSpPr/>
          <p:nvPr/>
        </p:nvSpPr>
        <p:spPr>
          <a:xfrm rot="10800000">
            <a:off x="-393997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6"/>
          <p:cNvSpPr/>
          <p:nvPr/>
        </p:nvSpPr>
        <p:spPr>
          <a:xfrm rot="10800000">
            <a:off x="-286178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6"/>
          <p:cNvSpPr/>
          <p:nvPr/>
        </p:nvSpPr>
        <p:spPr>
          <a:xfrm rot="10800000">
            <a:off x="-222493" y="953999"/>
            <a:ext cx="37002" cy="37646"/>
          </a:xfrm>
          <a:custGeom>
            <a:avLst/>
            <a:gdLst/>
            <a:ahLst/>
            <a:cxnLst/>
            <a:rect l="l" t="t" r="r" b="b"/>
            <a:pathLst>
              <a:path w="581" h="440" extrusionOk="0">
                <a:moveTo>
                  <a:pt x="538" y="1"/>
                </a:moveTo>
                <a:cubicBezTo>
                  <a:pt x="359" y="77"/>
                  <a:pt x="180" y="153"/>
                  <a:pt x="0" y="237"/>
                </a:cubicBezTo>
                <a:cubicBezTo>
                  <a:pt x="43" y="355"/>
                  <a:pt x="152" y="440"/>
                  <a:pt x="283" y="440"/>
                </a:cubicBezTo>
                <a:cubicBezTo>
                  <a:pt x="448" y="440"/>
                  <a:pt x="581" y="308"/>
                  <a:pt x="581" y="142"/>
                </a:cubicBezTo>
                <a:cubicBezTo>
                  <a:pt x="581" y="91"/>
                  <a:pt x="562" y="44"/>
                  <a:pt x="53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6"/>
          <p:cNvSpPr/>
          <p:nvPr/>
        </p:nvSpPr>
        <p:spPr>
          <a:xfrm rot="10800000">
            <a:off x="-266945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297" y="1"/>
                </a:moveTo>
                <a:cubicBezTo>
                  <a:pt x="133" y="1"/>
                  <a:pt x="1" y="133"/>
                  <a:pt x="1" y="298"/>
                </a:cubicBezTo>
                <a:lnTo>
                  <a:pt x="297" y="298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6"/>
          <p:cNvSpPr/>
          <p:nvPr/>
        </p:nvSpPr>
        <p:spPr>
          <a:xfrm rot="10800000">
            <a:off x="-158807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lnTo>
                  <a:pt x="297" y="298"/>
                </a:lnTo>
                <a:cubicBezTo>
                  <a:pt x="297" y="133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6"/>
          <p:cNvSpPr/>
          <p:nvPr/>
        </p:nvSpPr>
        <p:spPr>
          <a:xfrm rot="10800000">
            <a:off x="-158807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cubicBezTo>
                  <a:pt x="166" y="301"/>
                  <a:pt x="297" y="164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6"/>
          <p:cNvSpPr/>
          <p:nvPr/>
        </p:nvSpPr>
        <p:spPr>
          <a:xfrm rot="10800000">
            <a:off x="-158807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lnTo>
                  <a:pt x="297" y="297"/>
                </a:lnTo>
                <a:cubicBezTo>
                  <a:pt x="297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6"/>
          <p:cNvSpPr/>
          <p:nvPr/>
        </p:nvSpPr>
        <p:spPr>
          <a:xfrm rot="10800000">
            <a:off x="-222493" y="78330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1" y="1"/>
                </a:moveTo>
                <a:cubicBezTo>
                  <a:pt x="131" y="1"/>
                  <a:pt x="0" y="137"/>
                  <a:pt x="0" y="303"/>
                </a:cubicBezTo>
                <a:cubicBezTo>
                  <a:pt x="0" y="468"/>
                  <a:pt x="131" y="599"/>
                  <a:pt x="301" y="599"/>
                </a:cubicBezTo>
                <a:cubicBezTo>
                  <a:pt x="466" y="599"/>
                  <a:pt x="599" y="468"/>
                  <a:pt x="599" y="303"/>
                </a:cubicBezTo>
                <a:cubicBezTo>
                  <a:pt x="599" y="137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6"/>
          <p:cNvSpPr/>
          <p:nvPr/>
        </p:nvSpPr>
        <p:spPr>
          <a:xfrm rot="10800000">
            <a:off x="-266945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cubicBezTo>
                  <a:pt x="1" y="164"/>
                  <a:pt x="133" y="301"/>
                  <a:pt x="297" y="301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6"/>
          <p:cNvSpPr/>
          <p:nvPr/>
        </p:nvSpPr>
        <p:spPr>
          <a:xfrm rot="10800000">
            <a:off x="-266945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297" y="0"/>
                </a:moveTo>
                <a:cubicBezTo>
                  <a:pt x="133" y="0"/>
                  <a:pt x="1" y="131"/>
                  <a:pt x="1" y="297"/>
                </a:cubicBezTo>
                <a:lnTo>
                  <a:pt x="297" y="297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6"/>
          <p:cNvSpPr/>
          <p:nvPr/>
        </p:nvSpPr>
        <p:spPr>
          <a:xfrm rot="10800000">
            <a:off x="-222493" y="612617"/>
            <a:ext cx="38149" cy="50908"/>
          </a:xfrm>
          <a:custGeom>
            <a:avLst/>
            <a:gdLst/>
            <a:ahLst/>
            <a:cxnLst/>
            <a:rect l="l" t="t" r="r" b="b"/>
            <a:pathLst>
              <a:path w="599" h="595" extrusionOk="0">
                <a:moveTo>
                  <a:pt x="301" y="0"/>
                </a:moveTo>
                <a:cubicBezTo>
                  <a:pt x="131" y="0"/>
                  <a:pt x="0" y="133"/>
                  <a:pt x="0" y="297"/>
                </a:cubicBezTo>
                <a:cubicBezTo>
                  <a:pt x="0" y="462"/>
                  <a:pt x="131" y="595"/>
                  <a:pt x="301" y="595"/>
                </a:cubicBezTo>
                <a:cubicBezTo>
                  <a:pt x="466" y="595"/>
                  <a:pt x="599" y="462"/>
                  <a:pt x="599" y="297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6"/>
          <p:cNvSpPr/>
          <p:nvPr/>
        </p:nvSpPr>
        <p:spPr>
          <a:xfrm rot="10800000">
            <a:off x="-266945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1"/>
                </a:moveTo>
                <a:cubicBezTo>
                  <a:pt x="1" y="170"/>
                  <a:pt x="133" y="303"/>
                  <a:pt x="297" y="303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6"/>
          <p:cNvSpPr/>
          <p:nvPr/>
        </p:nvSpPr>
        <p:spPr>
          <a:xfrm rot="10800000">
            <a:off x="-158807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0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6"/>
          <p:cNvSpPr/>
          <p:nvPr/>
        </p:nvSpPr>
        <p:spPr>
          <a:xfrm rot="10800000">
            <a:off x="-158807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6"/>
          <p:cNvSpPr/>
          <p:nvPr/>
        </p:nvSpPr>
        <p:spPr>
          <a:xfrm rot="10800000">
            <a:off x="-266945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297" y="0"/>
                </a:moveTo>
                <a:cubicBezTo>
                  <a:pt x="133" y="0"/>
                  <a:pt x="1" y="133"/>
                  <a:pt x="1" y="302"/>
                </a:cubicBezTo>
                <a:lnTo>
                  <a:pt x="297" y="302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16"/>
          <p:cNvSpPr/>
          <p:nvPr/>
        </p:nvSpPr>
        <p:spPr>
          <a:xfrm rot="10800000">
            <a:off x="-222493" y="441498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301" y="1"/>
                </a:moveTo>
                <a:cubicBezTo>
                  <a:pt x="131" y="1"/>
                  <a:pt x="0" y="133"/>
                  <a:pt x="0" y="298"/>
                </a:cubicBezTo>
                <a:cubicBezTo>
                  <a:pt x="0" y="464"/>
                  <a:pt x="131" y="601"/>
                  <a:pt x="301" y="601"/>
                </a:cubicBezTo>
                <a:cubicBezTo>
                  <a:pt x="466" y="601"/>
                  <a:pt x="599" y="464"/>
                  <a:pt x="599" y="298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6"/>
          <p:cNvSpPr/>
          <p:nvPr/>
        </p:nvSpPr>
        <p:spPr>
          <a:xfrm rot="10800000">
            <a:off x="-158807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6"/>
          <p:cNvSpPr/>
          <p:nvPr/>
        </p:nvSpPr>
        <p:spPr>
          <a:xfrm rot="10800000">
            <a:off x="-158807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1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6"/>
          <p:cNvSpPr/>
          <p:nvPr/>
        </p:nvSpPr>
        <p:spPr>
          <a:xfrm rot="10800000">
            <a:off x="-266945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1"/>
                </a:moveTo>
                <a:cubicBezTo>
                  <a:pt x="133" y="1"/>
                  <a:pt x="1" y="136"/>
                  <a:pt x="1" y="302"/>
                </a:cubicBezTo>
                <a:lnTo>
                  <a:pt x="297" y="302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6"/>
          <p:cNvSpPr/>
          <p:nvPr/>
        </p:nvSpPr>
        <p:spPr>
          <a:xfrm rot="10800000">
            <a:off x="-266945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6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6"/>
          <p:cNvSpPr/>
          <p:nvPr/>
        </p:nvSpPr>
        <p:spPr>
          <a:xfrm rot="10800000">
            <a:off x="-266945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297" y="1"/>
                </a:moveTo>
                <a:cubicBezTo>
                  <a:pt x="133" y="1"/>
                  <a:pt x="1" y="138"/>
                  <a:pt x="1" y="303"/>
                </a:cubicBezTo>
                <a:lnTo>
                  <a:pt x="297" y="303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6"/>
          <p:cNvSpPr/>
          <p:nvPr/>
        </p:nvSpPr>
        <p:spPr>
          <a:xfrm rot="10800000">
            <a:off x="-158807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6"/>
          <p:cNvSpPr/>
          <p:nvPr/>
        </p:nvSpPr>
        <p:spPr>
          <a:xfrm rot="10800000">
            <a:off x="-158807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6"/>
          <p:cNvSpPr/>
          <p:nvPr/>
        </p:nvSpPr>
        <p:spPr>
          <a:xfrm rot="10800000">
            <a:off x="-266945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cubicBezTo>
                  <a:pt x="1" y="166"/>
                  <a:pt x="133" y="298"/>
                  <a:pt x="297" y="29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6"/>
          <p:cNvSpPr/>
          <p:nvPr/>
        </p:nvSpPr>
        <p:spPr>
          <a:xfrm rot="10800000">
            <a:off x="-222493" y="270893"/>
            <a:ext cx="38149" cy="51250"/>
          </a:xfrm>
          <a:custGeom>
            <a:avLst/>
            <a:gdLst/>
            <a:ahLst/>
            <a:cxnLst/>
            <a:rect l="l" t="t" r="r" b="b"/>
            <a:pathLst>
              <a:path w="599" h="599" extrusionOk="0">
                <a:moveTo>
                  <a:pt x="301" y="0"/>
                </a:moveTo>
                <a:cubicBezTo>
                  <a:pt x="131" y="0"/>
                  <a:pt x="0" y="132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2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6"/>
          <p:cNvSpPr/>
          <p:nvPr/>
        </p:nvSpPr>
        <p:spPr>
          <a:xfrm rot="10800000">
            <a:off x="-266945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5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6"/>
          <p:cNvSpPr/>
          <p:nvPr/>
        </p:nvSpPr>
        <p:spPr>
          <a:xfrm rot="10800000">
            <a:off x="-158807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6"/>
          <p:cNvSpPr/>
          <p:nvPr/>
        </p:nvSpPr>
        <p:spPr>
          <a:xfrm rot="10800000">
            <a:off x="-266945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3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6"/>
          <p:cNvSpPr/>
          <p:nvPr/>
        </p:nvSpPr>
        <p:spPr>
          <a:xfrm rot="10800000">
            <a:off x="-158807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6"/>
          <p:cNvSpPr/>
          <p:nvPr/>
        </p:nvSpPr>
        <p:spPr>
          <a:xfrm rot="10800000">
            <a:off x="-222493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301" y="0"/>
                </a:moveTo>
                <a:cubicBezTo>
                  <a:pt x="131" y="0"/>
                  <a:pt x="0" y="133"/>
                  <a:pt x="0" y="298"/>
                </a:cubicBezTo>
                <a:cubicBezTo>
                  <a:pt x="0" y="463"/>
                  <a:pt x="131" y="600"/>
                  <a:pt x="301" y="600"/>
                </a:cubicBezTo>
                <a:cubicBezTo>
                  <a:pt x="466" y="600"/>
                  <a:pt x="599" y="463"/>
                  <a:pt x="599" y="298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6"/>
          <p:cNvSpPr/>
          <p:nvPr/>
        </p:nvSpPr>
        <p:spPr>
          <a:xfrm rot="10800000">
            <a:off x="-222493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1" y="1"/>
                </a:moveTo>
                <a:cubicBezTo>
                  <a:pt x="131" y="1"/>
                  <a:pt x="0" y="133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16"/>
          <p:cNvSpPr/>
          <p:nvPr/>
        </p:nvSpPr>
        <p:spPr>
          <a:xfrm rot="10800000">
            <a:off x="-266945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3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6"/>
          <p:cNvSpPr/>
          <p:nvPr/>
        </p:nvSpPr>
        <p:spPr>
          <a:xfrm rot="10800000">
            <a:off x="-158807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6"/>
          <p:cNvSpPr/>
          <p:nvPr/>
        </p:nvSpPr>
        <p:spPr>
          <a:xfrm rot="10800000">
            <a:off x="-139892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6"/>
          <p:cNvSpPr/>
          <p:nvPr/>
        </p:nvSpPr>
        <p:spPr>
          <a:xfrm rot="10800000">
            <a:off x="-95440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7"/>
                  <a:pt x="1" y="303"/>
                </a:cubicBezTo>
                <a:cubicBezTo>
                  <a:pt x="1" y="468"/>
                  <a:pt x="133" y="599"/>
                  <a:pt x="298" y="599"/>
                </a:cubicBezTo>
                <a:cubicBezTo>
                  <a:pt x="468" y="599"/>
                  <a:pt x="600" y="468"/>
                  <a:pt x="600" y="303"/>
                </a:cubicBezTo>
                <a:cubicBezTo>
                  <a:pt x="600" y="137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6"/>
          <p:cNvSpPr/>
          <p:nvPr/>
        </p:nvSpPr>
        <p:spPr>
          <a:xfrm rot="10800000">
            <a:off x="-139892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cubicBezTo>
                  <a:pt x="0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6"/>
          <p:cNvSpPr/>
          <p:nvPr/>
        </p:nvSpPr>
        <p:spPr>
          <a:xfrm rot="10800000">
            <a:off x="-31818" y="723588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lnTo>
                  <a:pt x="298" y="297"/>
                </a:lnTo>
                <a:cubicBezTo>
                  <a:pt x="298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6"/>
          <p:cNvSpPr/>
          <p:nvPr/>
        </p:nvSpPr>
        <p:spPr>
          <a:xfrm rot="10800000">
            <a:off x="-139892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298" y="0"/>
                </a:moveTo>
                <a:cubicBezTo>
                  <a:pt x="133" y="0"/>
                  <a:pt x="0" y="131"/>
                  <a:pt x="0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6"/>
          <p:cNvSpPr/>
          <p:nvPr/>
        </p:nvSpPr>
        <p:spPr>
          <a:xfrm rot="10800000">
            <a:off x="-139892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0" y="1"/>
                </a:moveTo>
                <a:cubicBezTo>
                  <a:pt x="0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16"/>
          <p:cNvSpPr/>
          <p:nvPr/>
        </p:nvSpPr>
        <p:spPr>
          <a:xfrm rot="10800000">
            <a:off x="-31818" y="69774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8" y="170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16"/>
          <p:cNvSpPr/>
          <p:nvPr/>
        </p:nvSpPr>
        <p:spPr>
          <a:xfrm rot="10800000">
            <a:off x="-31818" y="55246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0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6"/>
          <p:cNvSpPr/>
          <p:nvPr/>
        </p:nvSpPr>
        <p:spPr>
          <a:xfrm rot="10800000">
            <a:off x="-95440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298" y="0"/>
                </a:moveTo>
                <a:cubicBezTo>
                  <a:pt x="133" y="0"/>
                  <a:pt x="1" y="133"/>
                  <a:pt x="1" y="297"/>
                </a:cubicBezTo>
                <a:cubicBezTo>
                  <a:pt x="1" y="462"/>
                  <a:pt x="133" y="595"/>
                  <a:pt x="298" y="595"/>
                </a:cubicBezTo>
                <a:cubicBezTo>
                  <a:pt x="468" y="595"/>
                  <a:pt x="600" y="462"/>
                  <a:pt x="600" y="297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6"/>
          <p:cNvSpPr/>
          <p:nvPr/>
        </p:nvSpPr>
        <p:spPr>
          <a:xfrm rot="10800000">
            <a:off x="-139892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298" y="0"/>
                </a:moveTo>
                <a:cubicBezTo>
                  <a:pt x="133" y="0"/>
                  <a:pt x="0" y="133"/>
                  <a:pt x="0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16"/>
          <p:cNvSpPr/>
          <p:nvPr/>
        </p:nvSpPr>
        <p:spPr>
          <a:xfrm rot="10800000">
            <a:off x="-139892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1"/>
                </a:moveTo>
                <a:cubicBezTo>
                  <a:pt x="133" y="1"/>
                  <a:pt x="0" y="136"/>
                  <a:pt x="0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16"/>
          <p:cNvSpPr/>
          <p:nvPr/>
        </p:nvSpPr>
        <p:spPr>
          <a:xfrm rot="10800000">
            <a:off x="-139892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cubicBezTo>
                  <a:pt x="0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6"/>
          <p:cNvSpPr/>
          <p:nvPr/>
        </p:nvSpPr>
        <p:spPr>
          <a:xfrm rot="10800000">
            <a:off x="-31818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1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16"/>
          <p:cNvSpPr/>
          <p:nvPr/>
        </p:nvSpPr>
        <p:spPr>
          <a:xfrm rot="10800000">
            <a:off x="-95440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cubicBezTo>
                  <a:pt x="1" y="464"/>
                  <a:pt x="133" y="601"/>
                  <a:pt x="298" y="601"/>
                </a:cubicBezTo>
                <a:cubicBezTo>
                  <a:pt x="468" y="601"/>
                  <a:pt x="600" y="464"/>
                  <a:pt x="600" y="298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6"/>
          <p:cNvSpPr/>
          <p:nvPr/>
        </p:nvSpPr>
        <p:spPr>
          <a:xfrm rot="10800000">
            <a:off x="-31818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16"/>
          <p:cNvSpPr/>
          <p:nvPr/>
        </p:nvSpPr>
        <p:spPr>
          <a:xfrm rot="10800000">
            <a:off x="-139892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298" y="1"/>
                </a:moveTo>
                <a:cubicBezTo>
                  <a:pt x="133" y="1"/>
                  <a:pt x="0" y="138"/>
                  <a:pt x="0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16"/>
          <p:cNvSpPr/>
          <p:nvPr/>
        </p:nvSpPr>
        <p:spPr>
          <a:xfrm rot="10800000">
            <a:off x="-31818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8" y="166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6"/>
          <p:cNvSpPr/>
          <p:nvPr/>
        </p:nvSpPr>
        <p:spPr>
          <a:xfrm rot="10800000">
            <a:off x="-139892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0" y="1"/>
                </a:moveTo>
                <a:cubicBezTo>
                  <a:pt x="0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16"/>
          <p:cNvSpPr/>
          <p:nvPr/>
        </p:nvSpPr>
        <p:spPr>
          <a:xfrm rot="10800000">
            <a:off x="-95440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2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16"/>
          <p:cNvSpPr/>
          <p:nvPr/>
        </p:nvSpPr>
        <p:spPr>
          <a:xfrm rot="10800000">
            <a:off x="-31818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6"/>
          <p:cNvSpPr/>
          <p:nvPr/>
        </p:nvSpPr>
        <p:spPr>
          <a:xfrm rot="10800000">
            <a:off x="-31818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6"/>
          <p:cNvSpPr/>
          <p:nvPr/>
        </p:nvSpPr>
        <p:spPr>
          <a:xfrm rot="10800000">
            <a:off x="-139892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cubicBezTo>
                  <a:pt x="0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6"/>
          <p:cNvSpPr/>
          <p:nvPr/>
        </p:nvSpPr>
        <p:spPr>
          <a:xfrm rot="10800000">
            <a:off x="-31818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6"/>
          <p:cNvSpPr/>
          <p:nvPr/>
        </p:nvSpPr>
        <p:spPr>
          <a:xfrm rot="10800000">
            <a:off x="-95440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8" y="600"/>
                  <a:pt x="600" y="463"/>
                  <a:pt x="600" y="298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6"/>
          <p:cNvSpPr/>
          <p:nvPr/>
        </p:nvSpPr>
        <p:spPr>
          <a:xfrm rot="10800000">
            <a:off x="-139892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0"/>
                </a:moveTo>
                <a:cubicBezTo>
                  <a:pt x="133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16"/>
          <p:cNvSpPr/>
          <p:nvPr/>
        </p:nvSpPr>
        <p:spPr>
          <a:xfrm rot="10800000">
            <a:off x="-31818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6"/>
          <p:cNvSpPr/>
          <p:nvPr/>
        </p:nvSpPr>
        <p:spPr>
          <a:xfrm rot="10800000">
            <a:off x="-95440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16"/>
          <p:cNvSpPr/>
          <p:nvPr/>
        </p:nvSpPr>
        <p:spPr>
          <a:xfrm rot="10800000">
            <a:off x="-139892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16"/>
          <p:cNvSpPr/>
          <p:nvPr/>
        </p:nvSpPr>
        <p:spPr>
          <a:xfrm rot="10800000">
            <a:off x="-12840" y="723588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302" y="0"/>
                </a:moveTo>
                <a:cubicBezTo>
                  <a:pt x="137" y="0"/>
                  <a:pt x="0" y="131"/>
                  <a:pt x="0" y="297"/>
                </a:cubicBezTo>
                <a:lnTo>
                  <a:pt x="302" y="297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6"/>
          <p:cNvSpPr/>
          <p:nvPr/>
        </p:nvSpPr>
        <p:spPr>
          <a:xfrm rot="10800000">
            <a:off x="95299" y="723588"/>
            <a:ext cx="637" cy="428"/>
          </a:xfrm>
          <a:custGeom>
            <a:avLst/>
            <a:gdLst/>
            <a:ahLst/>
            <a:cxnLst/>
            <a:rect l="l" t="t" r="r" b="b"/>
            <a:pathLst>
              <a:path w="10" h="5" extrusionOk="0">
                <a:moveTo>
                  <a:pt x="10" y="0"/>
                </a:moveTo>
                <a:cubicBezTo>
                  <a:pt x="5" y="0"/>
                  <a:pt x="5" y="5"/>
                  <a:pt x="1" y="5"/>
                </a:cubicBezTo>
                <a:lnTo>
                  <a:pt x="10" y="5"/>
                </a:lnTo>
                <a:lnTo>
                  <a:pt x="10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6"/>
          <p:cNvSpPr/>
          <p:nvPr/>
        </p:nvSpPr>
        <p:spPr>
          <a:xfrm rot="10800000">
            <a:off x="31548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297" y="0"/>
                </a:moveTo>
                <a:cubicBezTo>
                  <a:pt x="132" y="0"/>
                  <a:pt x="1" y="133"/>
                  <a:pt x="1" y="297"/>
                </a:cubicBezTo>
                <a:cubicBezTo>
                  <a:pt x="1" y="462"/>
                  <a:pt x="132" y="595"/>
                  <a:pt x="297" y="595"/>
                </a:cubicBezTo>
                <a:cubicBezTo>
                  <a:pt x="462" y="595"/>
                  <a:pt x="599" y="462"/>
                  <a:pt x="599" y="297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6"/>
          <p:cNvSpPr/>
          <p:nvPr/>
        </p:nvSpPr>
        <p:spPr>
          <a:xfrm rot="10800000">
            <a:off x="-12840" y="552469"/>
            <a:ext cx="19234" cy="25925"/>
          </a:xfrm>
          <a:custGeom>
            <a:avLst/>
            <a:gdLst/>
            <a:ahLst/>
            <a:cxnLst/>
            <a:rect l="l" t="t" r="r" b="b"/>
            <a:pathLst>
              <a:path w="302" h="303" extrusionOk="0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16"/>
          <p:cNvSpPr/>
          <p:nvPr/>
        </p:nvSpPr>
        <p:spPr>
          <a:xfrm rot="10800000">
            <a:off x="-12840" y="697749"/>
            <a:ext cx="19234" cy="25925"/>
          </a:xfrm>
          <a:custGeom>
            <a:avLst/>
            <a:gdLst/>
            <a:ahLst/>
            <a:cxnLst/>
            <a:rect l="l" t="t" r="r" b="b"/>
            <a:pathLst>
              <a:path w="302" h="303" extrusionOk="0">
                <a:moveTo>
                  <a:pt x="0" y="1"/>
                </a:moveTo>
                <a:cubicBezTo>
                  <a:pt x="0" y="170"/>
                  <a:pt x="137" y="303"/>
                  <a:pt x="302" y="303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16"/>
          <p:cNvSpPr/>
          <p:nvPr/>
        </p:nvSpPr>
        <p:spPr>
          <a:xfrm rot="10800000">
            <a:off x="95298" y="697749"/>
            <a:ext cx="18915" cy="25925"/>
          </a:xfrm>
          <a:custGeom>
            <a:avLst/>
            <a:gdLst/>
            <a:ahLst/>
            <a:cxnLst/>
            <a:rect l="l" t="t" r="r" b="b"/>
            <a:pathLst>
              <a:path w="297" h="303" extrusionOk="0">
                <a:moveTo>
                  <a:pt x="288" y="1"/>
                </a:moveTo>
                <a:cubicBezTo>
                  <a:pt x="189" y="81"/>
                  <a:pt x="94" y="166"/>
                  <a:pt x="0" y="246"/>
                </a:cubicBezTo>
                <a:lnTo>
                  <a:pt x="0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16"/>
          <p:cNvSpPr/>
          <p:nvPr/>
        </p:nvSpPr>
        <p:spPr>
          <a:xfrm rot="10800000">
            <a:off x="95298" y="552469"/>
            <a:ext cx="18915" cy="25925"/>
          </a:xfrm>
          <a:custGeom>
            <a:avLst/>
            <a:gdLst/>
            <a:ahLst/>
            <a:cxnLst/>
            <a:rect l="l" t="t" r="r" b="b"/>
            <a:pathLst>
              <a:path w="297" h="303" extrusionOk="0">
                <a:moveTo>
                  <a:pt x="0" y="0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16"/>
          <p:cNvSpPr/>
          <p:nvPr/>
        </p:nvSpPr>
        <p:spPr>
          <a:xfrm rot="10800000">
            <a:off x="-12840" y="381864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16"/>
          <p:cNvSpPr/>
          <p:nvPr/>
        </p:nvSpPr>
        <p:spPr>
          <a:xfrm rot="10800000">
            <a:off x="-12840" y="527143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6"/>
          <p:cNvSpPr/>
          <p:nvPr/>
        </p:nvSpPr>
        <p:spPr>
          <a:xfrm rot="10800000">
            <a:off x="95298" y="527143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6"/>
          <p:cNvSpPr/>
          <p:nvPr/>
        </p:nvSpPr>
        <p:spPr>
          <a:xfrm rot="10800000">
            <a:off x="95298" y="381864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1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6"/>
          <p:cNvSpPr/>
          <p:nvPr/>
        </p:nvSpPr>
        <p:spPr>
          <a:xfrm rot="10800000">
            <a:off x="31548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1"/>
                </a:moveTo>
                <a:cubicBezTo>
                  <a:pt x="132" y="1"/>
                  <a:pt x="1" y="133"/>
                  <a:pt x="1" y="298"/>
                </a:cubicBezTo>
                <a:cubicBezTo>
                  <a:pt x="1" y="464"/>
                  <a:pt x="132" y="601"/>
                  <a:pt x="297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16"/>
          <p:cNvSpPr/>
          <p:nvPr/>
        </p:nvSpPr>
        <p:spPr>
          <a:xfrm rot="10800000">
            <a:off x="31548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7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6"/>
          <p:cNvSpPr/>
          <p:nvPr/>
        </p:nvSpPr>
        <p:spPr>
          <a:xfrm rot="10800000">
            <a:off x="95298" y="211087"/>
            <a:ext cx="18915" cy="26010"/>
          </a:xfrm>
          <a:custGeom>
            <a:avLst/>
            <a:gdLst/>
            <a:ahLst/>
            <a:cxnLst/>
            <a:rect l="l" t="t" r="r" b="b"/>
            <a:pathLst>
              <a:path w="297" h="304" extrusionOk="0">
                <a:moveTo>
                  <a:pt x="0" y="1"/>
                </a:moveTo>
                <a:lnTo>
                  <a:pt x="0" y="303"/>
                </a:lnTo>
                <a:lnTo>
                  <a:pt x="297" y="303"/>
                </a:lnTo>
                <a:cubicBezTo>
                  <a:pt x="297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6"/>
          <p:cNvSpPr/>
          <p:nvPr/>
        </p:nvSpPr>
        <p:spPr>
          <a:xfrm rot="10800000">
            <a:off x="-12840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6"/>
          <p:cNvSpPr/>
          <p:nvPr/>
        </p:nvSpPr>
        <p:spPr>
          <a:xfrm rot="10800000">
            <a:off x="95298" y="356367"/>
            <a:ext cx="18915" cy="25582"/>
          </a:xfrm>
          <a:custGeom>
            <a:avLst/>
            <a:gdLst/>
            <a:ahLst/>
            <a:cxnLst/>
            <a:rect l="l" t="t" r="r" b="b"/>
            <a:pathLst>
              <a:path w="297" h="299" extrusionOk="0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6"/>
          <p:cNvSpPr/>
          <p:nvPr/>
        </p:nvSpPr>
        <p:spPr>
          <a:xfrm rot="10800000">
            <a:off x="-12840" y="356367"/>
            <a:ext cx="19234" cy="25582"/>
          </a:xfrm>
          <a:custGeom>
            <a:avLst/>
            <a:gdLst/>
            <a:ahLst/>
            <a:cxnLst/>
            <a:rect l="l" t="t" r="r" b="b"/>
            <a:pathLst>
              <a:path w="302" h="299" extrusionOk="0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6"/>
          <p:cNvSpPr/>
          <p:nvPr/>
        </p:nvSpPr>
        <p:spPr>
          <a:xfrm rot="10800000">
            <a:off x="95298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16"/>
          <p:cNvSpPr/>
          <p:nvPr/>
        </p:nvSpPr>
        <p:spPr>
          <a:xfrm rot="10800000">
            <a:off x="-12840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6"/>
          <p:cNvSpPr/>
          <p:nvPr/>
        </p:nvSpPr>
        <p:spPr>
          <a:xfrm rot="10800000">
            <a:off x="-12840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16"/>
          <p:cNvSpPr/>
          <p:nvPr/>
        </p:nvSpPr>
        <p:spPr>
          <a:xfrm rot="10800000">
            <a:off x="95298" y="185762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6"/>
          <p:cNvSpPr/>
          <p:nvPr/>
        </p:nvSpPr>
        <p:spPr>
          <a:xfrm rot="10800000">
            <a:off x="31548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16"/>
          <p:cNvSpPr/>
          <p:nvPr/>
        </p:nvSpPr>
        <p:spPr>
          <a:xfrm rot="10800000">
            <a:off x="3154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16"/>
          <p:cNvSpPr/>
          <p:nvPr/>
        </p:nvSpPr>
        <p:spPr>
          <a:xfrm rot="10800000">
            <a:off x="-12840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6"/>
          <p:cNvSpPr/>
          <p:nvPr/>
        </p:nvSpPr>
        <p:spPr>
          <a:xfrm rot="10800000">
            <a:off x="95298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16"/>
          <p:cNvSpPr/>
          <p:nvPr/>
        </p:nvSpPr>
        <p:spPr>
          <a:xfrm rot="10800000">
            <a:off x="222287" y="552469"/>
            <a:ext cx="19042" cy="17026"/>
          </a:xfrm>
          <a:custGeom>
            <a:avLst/>
            <a:gdLst/>
            <a:ahLst/>
            <a:cxnLst/>
            <a:rect l="l" t="t" r="r" b="b"/>
            <a:pathLst>
              <a:path w="299" h="199" extrusionOk="0">
                <a:moveTo>
                  <a:pt x="223" y="0"/>
                </a:moveTo>
                <a:cubicBezTo>
                  <a:pt x="148" y="62"/>
                  <a:pt x="72" y="127"/>
                  <a:pt x="1" y="194"/>
                </a:cubicBezTo>
                <a:lnTo>
                  <a:pt x="1" y="198"/>
                </a:lnTo>
                <a:lnTo>
                  <a:pt x="299" y="198"/>
                </a:lnTo>
                <a:cubicBezTo>
                  <a:pt x="299" y="118"/>
                  <a:pt x="270" y="52"/>
                  <a:pt x="22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16"/>
          <p:cNvSpPr/>
          <p:nvPr/>
        </p:nvSpPr>
        <p:spPr>
          <a:xfrm rot="10800000">
            <a:off x="158665" y="612617"/>
            <a:ext cx="29169" cy="36363"/>
          </a:xfrm>
          <a:custGeom>
            <a:avLst/>
            <a:gdLst/>
            <a:ahLst/>
            <a:cxnLst/>
            <a:rect l="l" t="t" r="r" b="b"/>
            <a:pathLst>
              <a:path w="458" h="425" extrusionOk="0">
                <a:moveTo>
                  <a:pt x="425" y="0"/>
                </a:moveTo>
                <a:cubicBezTo>
                  <a:pt x="284" y="122"/>
                  <a:pt x="142" y="250"/>
                  <a:pt x="1" y="377"/>
                </a:cubicBezTo>
                <a:cubicBezTo>
                  <a:pt x="48" y="405"/>
                  <a:pt x="100" y="425"/>
                  <a:pt x="157" y="425"/>
                </a:cubicBezTo>
                <a:cubicBezTo>
                  <a:pt x="321" y="425"/>
                  <a:pt x="458" y="292"/>
                  <a:pt x="458" y="127"/>
                </a:cubicBezTo>
                <a:cubicBezTo>
                  <a:pt x="458" y="81"/>
                  <a:pt x="444" y="38"/>
                  <a:pt x="425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6"/>
          <p:cNvSpPr/>
          <p:nvPr/>
        </p:nvSpPr>
        <p:spPr>
          <a:xfrm rot="10800000">
            <a:off x="114149" y="697749"/>
            <a:ext cx="3694" cy="4877"/>
          </a:xfrm>
          <a:custGeom>
            <a:avLst/>
            <a:gdLst/>
            <a:ahLst/>
            <a:cxnLst/>
            <a:rect l="l" t="t" r="r" b="b"/>
            <a:pathLst>
              <a:path w="58" h="57" extrusionOk="0">
                <a:moveTo>
                  <a:pt x="57" y="0"/>
                </a:moveTo>
                <a:cubicBezTo>
                  <a:pt x="38" y="14"/>
                  <a:pt x="20" y="28"/>
                  <a:pt x="1" y="47"/>
                </a:cubicBezTo>
                <a:cubicBezTo>
                  <a:pt x="20" y="47"/>
                  <a:pt x="38" y="57"/>
                  <a:pt x="57" y="57"/>
                </a:cubicBezTo>
                <a:lnTo>
                  <a:pt x="5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16"/>
          <p:cNvSpPr/>
          <p:nvPr/>
        </p:nvSpPr>
        <p:spPr>
          <a:xfrm rot="10800000">
            <a:off x="114149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6"/>
          <p:cNvSpPr/>
          <p:nvPr/>
        </p:nvSpPr>
        <p:spPr>
          <a:xfrm rot="10800000">
            <a:off x="114149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16"/>
          <p:cNvSpPr/>
          <p:nvPr/>
        </p:nvSpPr>
        <p:spPr>
          <a:xfrm rot="10800000">
            <a:off x="222287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16"/>
          <p:cNvSpPr/>
          <p:nvPr/>
        </p:nvSpPr>
        <p:spPr>
          <a:xfrm rot="10800000">
            <a:off x="114149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16"/>
          <p:cNvSpPr/>
          <p:nvPr/>
        </p:nvSpPr>
        <p:spPr>
          <a:xfrm rot="10800000">
            <a:off x="158665" y="441498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cubicBezTo>
                  <a:pt x="0" y="464"/>
                  <a:pt x="133" y="601"/>
                  <a:pt x="298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16"/>
          <p:cNvSpPr/>
          <p:nvPr/>
        </p:nvSpPr>
        <p:spPr>
          <a:xfrm rot="10800000">
            <a:off x="222287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1"/>
                </a:moveTo>
                <a:lnTo>
                  <a:pt x="1" y="302"/>
                </a:lnTo>
                <a:lnTo>
                  <a:pt x="299" y="302"/>
                </a:lnTo>
                <a:cubicBezTo>
                  <a:pt x="299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16"/>
          <p:cNvSpPr/>
          <p:nvPr/>
        </p:nvSpPr>
        <p:spPr>
          <a:xfrm rot="10800000">
            <a:off x="222287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9" y="303"/>
                </a:lnTo>
                <a:cubicBezTo>
                  <a:pt x="299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16"/>
          <p:cNvSpPr/>
          <p:nvPr/>
        </p:nvSpPr>
        <p:spPr>
          <a:xfrm rot="10800000">
            <a:off x="114149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16"/>
          <p:cNvSpPr/>
          <p:nvPr/>
        </p:nvSpPr>
        <p:spPr>
          <a:xfrm rot="10800000">
            <a:off x="114149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16"/>
          <p:cNvSpPr/>
          <p:nvPr/>
        </p:nvSpPr>
        <p:spPr>
          <a:xfrm rot="10800000">
            <a:off x="222287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9" y="166"/>
                  <a:pt x="29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16"/>
          <p:cNvSpPr/>
          <p:nvPr/>
        </p:nvSpPr>
        <p:spPr>
          <a:xfrm rot="10800000">
            <a:off x="158665" y="270893"/>
            <a:ext cx="38149" cy="51250"/>
          </a:xfrm>
          <a:custGeom>
            <a:avLst/>
            <a:gdLst/>
            <a:ahLst/>
            <a:cxnLst/>
            <a:rect l="l" t="t" r="r" b="b"/>
            <a:pathLst>
              <a:path w="599" h="599" extrusionOk="0">
                <a:moveTo>
                  <a:pt x="298" y="0"/>
                </a:moveTo>
                <a:cubicBezTo>
                  <a:pt x="133" y="0"/>
                  <a:pt x="0" y="132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16"/>
          <p:cNvSpPr/>
          <p:nvPr/>
        </p:nvSpPr>
        <p:spPr>
          <a:xfrm rot="10800000">
            <a:off x="222287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5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6"/>
          <p:cNvSpPr/>
          <p:nvPr/>
        </p:nvSpPr>
        <p:spPr>
          <a:xfrm rot="10800000">
            <a:off x="158665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16"/>
          <p:cNvSpPr/>
          <p:nvPr/>
        </p:nvSpPr>
        <p:spPr>
          <a:xfrm rot="10800000">
            <a:off x="222287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9" y="301"/>
                </a:lnTo>
                <a:cubicBezTo>
                  <a:pt x="299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16"/>
          <p:cNvSpPr/>
          <p:nvPr/>
        </p:nvSpPr>
        <p:spPr>
          <a:xfrm rot="10800000">
            <a:off x="114149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16"/>
          <p:cNvSpPr/>
          <p:nvPr/>
        </p:nvSpPr>
        <p:spPr>
          <a:xfrm rot="10800000">
            <a:off x="114149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16"/>
          <p:cNvSpPr/>
          <p:nvPr/>
        </p:nvSpPr>
        <p:spPr>
          <a:xfrm rot="10800000">
            <a:off x="222287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16"/>
          <p:cNvSpPr/>
          <p:nvPr/>
        </p:nvSpPr>
        <p:spPr>
          <a:xfrm rot="10800000">
            <a:off x="158665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16"/>
          <p:cNvSpPr/>
          <p:nvPr/>
        </p:nvSpPr>
        <p:spPr>
          <a:xfrm rot="10800000">
            <a:off x="114149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16"/>
          <p:cNvSpPr/>
          <p:nvPr/>
        </p:nvSpPr>
        <p:spPr>
          <a:xfrm rot="10800000">
            <a:off x="241266" y="552469"/>
            <a:ext cx="64" cy="513"/>
          </a:xfrm>
          <a:custGeom>
            <a:avLst/>
            <a:gdLst/>
            <a:ahLst/>
            <a:cxnLst/>
            <a:rect l="l" t="t" r="r" b="b"/>
            <a:pathLst>
              <a:path w="1" h="6" extrusionOk="0">
                <a:moveTo>
                  <a:pt x="1" y="1"/>
                </a:moveTo>
                <a:lnTo>
                  <a:pt x="1" y="5"/>
                </a:lnTo>
                <a:lnTo>
                  <a:pt x="1" y="5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16"/>
          <p:cNvSpPr/>
          <p:nvPr/>
        </p:nvSpPr>
        <p:spPr>
          <a:xfrm rot="10800000">
            <a:off x="349339" y="381864"/>
            <a:ext cx="18979" cy="25069"/>
          </a:xfrm>
          <a:custGeom>
            <a:avLst/>
            <a:gdLst/>
            <a:ahLst/>
            <a:cxnLst/>
            <a:rect l="l" t="t" r="r" b="b"/>
            <a:pathLst>
              <a:path w="298" h="293" extrusionOk="0">
                <a:moveTo>
                  <a:pt x="33" y="1"/>
                </a:moveTo>
                <a:cubicBezTo>
                  <a:pt x="24" y="10"/>
                  <a:pt x="10" y="20"/>
                  <a:pt x="1" y="29"/>
                </a:cubicBezTo>
                <a:lnTo>
                  <a:pt x="1" y="293"/>
                </a:lnTo>
                <a:lnTo>
                  <a:pt x="297" y="293"/>
                </a:lnTo>
                <a:cubicBezTo>
                  <a:pt x="297" y="138"/>
                  <a:pt x="184" y="20"/>
                  <a:pt x="3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16"/>
          <p:cNvSpPr/>
          <p:nvPr/>
        </p:nvSpPr>
        <p:spPr>
          <a:xfrm rot="10800000">
            <a:off x="285653" y="441498"/>
            <a:ext cx="36748" cy="47315"/>
          </a:xfrm>
          <a:custGeom>
            <a:avLst/>
            <a:gdLst/>
            <a:ahLst/>
            <a:cxnLst/>
            <a:rect l="l" t="t" r="r" b="b"/>
            <a:pathLst>
              <a:path w="577" h="553" extrusionOk="0">
                <a:moveTo>
                  <a:pt x="431" y="0"/>
                </a:moveTo>
                <a:cubicBezTo>
                  <a:pt x="289" y="122"/>
                  <a:pt x="148" y="250"/>
                  <a:pt x="1" y="373"/>
                </a:cubicBezTo>
                <a:cubicBezTo>
                  <a:pt x="48" y="477"/>
                  <a:pt x="152" y="553"/>
                  <a:pt x="275" y="553"/>
                </a:cubicBezTo>
                <a:cubicBezTo>
                  <a:pt x="440" y="553"/>
                  <a:pt x="577" y="416"/>
                  <a:pt x="577" y="250"/>
                </a:cubicBezTo>
                <a:cubicBezTo>
                  <a:pt x="577" y="142"/>
                  <a:pt x="516" y="52"/>
                  <a:pt x="4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16"/>
          <p:cNvSpPr/>
          <p:nvPr/>
        </p:nvSpPr>
        <p:spPr>
          <a:xfrm rot="10800000">
            <a:off x="241265" y="527143"/>
            <a:ext cx="14075" cy="25411"/>
          </a:xfrm>
          <a:custGeom>
            <a:avLst/>
            <a:gdLst/>
            <a:ahLst/>
            <a:cxnLst/>
            <a:rect l="l" t="t" r="r" b="b"/>
            <a:pathLst>
              <a:path w="221" h="297" extrusionOk="0">
                <a:moveTo>
                  <a:pt x="221" y="0"/>
                </a:moveTo>
                <a:cubicBezTo>
                  <a:pt x="146" y="62"/>
                  <a:pt x="70" y="127"/>
                  <a:pt x="0" y="194"/>
                </a:cubicBezTo>
                <a:cubicBezTo>
                  <a:pt x="51" y="255"/>
                  <a:pt x="131" y="297"/>
                  <a:pt x="221" y="297"/>
                </a:cubicBezTo>
                <a:lnTo>
                  <a:pt x="22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16"/>
          <p:cNvSpPr/>
          <p:nvPr/>
        </p:nvSpPr>
        <p:spPr>
          <a:xfrm rot="10800000">
            <a:off x="241265" y="381864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1"/>
                </a:moveTo>
                <a:cubicBezTo>
                  <a:pt x="138" y="1"/>
                  <a:pt x="1" y="136"/>
                  <a:pt x="1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6"/>
          <p:cNvSpPr/>
          <p:nvPr/>
        </p:nvSpPr>
        <p:spPr>
          <a:xfrm rot="10800000">
            <a:off x="349339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16"/>
          <p:cNvSpPr/>
          <p:nvPr/>
        </p:nvSpPr>
        <p:spPr>
          <a:xfrm rot="10800000">
            <a:off x="241265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8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16"/>
          <p:cNvSpPr/>
          <p:nvPr/>
        </p:nvSpPr>
        <p:spPr>
          <a:xfrm rot="10800000">
            <a:off x="349339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16"/>
          <p:cNvSpPr/>
          <p:nvPr/>
        </p:nvSpPr>
        <p:spPr>
          <a:xfrm rot="10800000">
            <a:off x="285653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2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16"/>
          <p:cNvSpPr/>
          <p:nvPr/>
        </p:nvSpPr>
        <p:spPr>
          <a:xfrm rot="10800000">
            <a:off x="241265" y="356367"/>
            <a:ext cx="19234" cy="25582"/>
          </a:xfrm>
          <a:custGeom>
            <a:avLst/>
            <a:gdLst/>
            <a:ahLst/>
            <a:cxnLst/>
            <a:rect l="l" t="t" r="r" b="b"/>
            <a:pathLst>
              <a:path w="302" h="299" extrusionOk="0">
                <a:moveTo>
                  <a:pt x="1" y="1"/>
                </a:moveTo>
                <a:cubicBezTo>
                  <a:pt x="1" y="166"/>
                  <a:pt x="138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16"/>
          <p:cNvSpPr/>
          <p:nvPr/>
        </p:nvSpPr>
        <p:spPr>
          <a:xfrm rot="10800000">
            <a:off x="241265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8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16"/>
          <p:cNvSpPr/>
          <p:nvPr/>
        </p:nvSpPr>
        <p:spPr>
          <a:xfrm rot="10800000">
            <a:off x="349339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16"/>
          <p:cNvSpPr/>
          <p:nvPr/>
        </p:nvSpPr>
        <p:spPr>
          <a:xfrm rot="10800000">
            <a:off x="285653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16"/>
          <p:cNvSpPr/>
          <p:nvPr/>
        </p:nvSpPr>
        <p:spPr>
          <a:xfrm rot="10800000">
            <a:off x="241265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1" y="0"/>
                </a:moveTo>
                <a:cubicBezTo>
                  <a:pt x="1" y="165"/>
                  <a:pt x="138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16"/>
          <p:cNvSpPr/>
          <p:nvPr/>
        </p:nvSpPr>
        <p:spPr>
          <a:xfrm rot="10800000">
            <a:off x="349339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16"/>
          <p:cNvSpPr/>
          <p:nvPr/>
        </p:nvSpPr>
        <p:spPr>
          <a:xfrm rot="10800000">
            <a:off x="285653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16"/>
          <p:cNvSpPr/>
          <p:nvPr/>
        </p:nvSpPr>
        <p:spPr>
          <a:xfrm rot="10800000">
            <a:off x="349339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16"/>
          <p:cNvSpPr/>
          <p:nvPr/>
        </p:nvSpPr>
        <p:spPr>
          <a:xfrm rot="10800000">
            <a:off x="241265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cubicBezTo>
                  <a:pt x="1" y="166"/>
                  <a:pt x="138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6"/>
          <p:cNvSpPr/>
          <p:nvPr/>
        </p:nvSpPr>
        <p:spPr>
          <a:xfrm rot="10800000">
            <a:off x="368254" y="381864"/>
            <a:ext cx="19297" cy="22673"/>
          </a:xfrm>
          <a:custGeom>
            <a:avLst/>
            <a:gdLst/>
            <a:ahLst/>
            <a:cxnLst/>
            <a:rect l="l" t="t" r="r" b="b"/>
            <a:pathLst>
              <a:path w="303" h="265" extrusionOk="0">
                <a:moveTo>
                  <a:pt x="303" y="1"/>
                </a:moveTo>
                <a:cubicBezTo>
                  <a:pt x="203" y="81"/>
                  <a:pt x="105" y="166"/>
                  <a:pt x="5" y="247"/>
                </a:cubicBezTo>
                <a:cubicBezTo>
                  <a:pt x="5" y="251"/>
                  <a:pt x="0" y="256"/>
                  <a:pt x="0" y="265"/>
                </a:cubicBezTo>
                <a:lnTo>
                  <a:pt x="303" y="265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16"/>
          <p:cNvSpPr/>
          <p:nvPr/>
        </p:nvSpPr>
        <p:spPr>
          <a:xfrm rot="10800000">
            <a:off x="412706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16"/>
          <p:cNvSpPr/>
          <p:nvPr/>
        </p:nvSpPr>
        <p:spPr>
          <a:xfrm rot="10800000">
            <a:off x="476392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6"/>
          <p:cNvSpPr/>
          <p:nvPr/>
        </p:nvSpPr>
        <p:spPr>
          <a:xfrm rot="10800000">
            <a:off x="368254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6"/>
          <p:cNvSpPr/>
          <p:nvPr/>
        </p:nvSpPr>
        <p:spPr>
          <a:xfrm rot="10800000">
            <a:off x="368254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cubicBezTo>
                  <a:pt x="0" y="166"/>
                  <a:pt x="137" y="298"/>
                  <a:pt x="303" y="298"/>
                </a:cubicBez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16"/>
          <p:cNvSpPr/>
          <p:nvPr/>
        </p:nvSpPr>
        <p:spPr>
          <a:xfrm rot="10800000">
            <a:off x="412706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16"/>
          <p:cNvSpPr/>
          <p:nvPr/>
        </p:nvSpPr>
        <p:spPr>
          <a:xfrm rot="10800000">
            <a:off x="476392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6"/>
          <p:cNvSpPr/>
          <p:nvPr/>
        </p:nvSpPr>
        <p:spPr>
          <a:xfrm rot="10800000">
            <a:off x="368254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6"/>
          <p:cNvSpPr/>
          <p:nvPr/>
        </p:nvSpPr>
        <p:spPr>
          <a:xfrm rot="10800000">
            <a:off x="476392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6"/>
          <p:cNvSpPr/>
          <p:nvPr/>
        </p:nvSpPr>
        <p:spPr>
          <a:xfrm rot="10800000">
            <a:off x="368254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16"/>
          <p:cNvSpPr/>
          <p:nvPr/>
        </p:nvSpPr>
        <p:spPr>
          <a:xfrm rot="10800000">
            <a:off x="368254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6"/>
          <p:cNvSpPr/>
          <p:nvPr/>
        </p:nvSpPr>
        <p:spPr>
          <a:xfrm rot="10800000">
            <a:off x="412706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6"/>
          <p:cNvSpPr/>
          <p:nvPr/>
        </p:nvSpPr>
        <p:spPr>
          <a:xfrm rot="10800000">
            <a:off x="476392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16"/>
          <p:cNvSpPr/>
          <p:nvPr/>
        </p:nvSpPr>
        <p:spPr>
          <a:xfrm rot="10800000">
            <a:off x="495306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1" y="1"/>
                </a:moveTo>
                <a:cubicBezTo>
                  <a:pt x="137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16"/>
          <p:cNvSpPr/>
          <p:nvPr/>
        </p:nvSpPr>
        <p:spPr>
          <a:xfrm rot="10800000">
            <a:off x="603444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1" y="0"/>
                </a:moveTo>
                <a:lnTo>
                  <a:pt x="1" y="301"/>
                </a:lnTo>
                <a:lnTo>
                  <a:pt x="302" y="301"/>
                </a:lnTo>
                <a:cubicBezTo>
                  <a:pt x="302" y="136"/>
                  <a:pt x="170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16"/>
          <p:cNvSpPr/>
          <p:nvPr/>
        </p:nvSpPr>
        <p:spPr>
          <a:xfrm rot="10800000">
            <a:off x="495306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7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16"/>
          <p:cNvSpPr/>
          <p:nvPr/>
        </p:nvSpPr>
        <p:spPr>
          <a:xfrm rot="10800000">
            <a:off x="495306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7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6"/>
          <p:cNvSpPr/>
          <p:nvPr/>
        </p:nvSpPr>
        <p:spPr>
          <a:xfrm rot="10800000">
            <a:off x="539695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2" y="0"/>
                  <a:pt x="0" y="133"/>
                  <a:pt x="0" y="298"/>
                </a:cubicBezTo>
                <a:cubicBezTo>
                  <a:pt x="0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6"/>
          <p:cNvSpPr/>
          <p:nvPr/>
        </p:nvSpPr>
        <p:spPr>
          <a:xfrm rot="10800000">
            <a:off x="495306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7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6"/>
          <p:cNvSpPr/>
          <p:nvPr/>
        </p:nvSpPr>
        <p:spPr>
          <a:xfrm rot="10800000">
            <a:off x="603444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lnTo>
                  <a:pt x="1" y="298"/>
                </a:lnTo>
                <a:cubicBezTo>
                  <a:pt x="170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6"/>
          <p:cNvSpPr/>
          <p:nvPr/>
        </p:nvSpPr>
        <p:spPr>
          <a:xfrm rot="10800000">
            <a:off x="53969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2" y="1"/>
                  <a:pt x="0" y="133"/>
                  <a:pt x="0" y="297"/>
                </a:cubicBezTo>
                <a:cubicBezTo>
                  <a:pt x="0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6"/>
          <p:cNvSpPr/>
          <p:nvPr/>
        </p:nvSpPr>
        <p:spPr>
          <a:xfrm rot="10800000">
            <a:off x="667065" y="100117"/>
            <a:ext cx="37639" cy="40470"/>
          </a:xfrm>
          <a:custGeom>
            <a:avLst/>
            <a:gdLst/>
            <a:ahLst/>
            <a:cxnLst/>
            <a:rect l="l" t="t" r="r" b="b"/>
            <a:pathLst>
              <a:path w="591" h="473" extrusionOk="0">
                <a:moveTo>
                  <a:pt x="534" y="0"/>
                </a:moveTo>
                <a:cubicBezTo>
                  <a:pt x="359" y="76"/>
                  <a:pt x="181" y="142"/>
                  <a:pt x="1" y="207"/>
                </a:cubicBezTo>
                <a:cubicBezTo>
                  <a:pt x="20" y="353"/>
                  <a:pt x="142" y="472"/>
                  <a:pt x="294" y="472"/>
                </a:cubicBezTo>
                <a:cubicBezTo>
                  <a:pt x="458" y="472"/>
                  <a:pt x="590" y="335"/>
                  <a:pt x="590" y="170"/>
                </a:cubicBezTo>
                <a:cubicBezTo>
                  <a:pt x="590" y="104"/>
                  <a:pt x="566" y="48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16"/>
          <p:cNvSpPr/>
          <p:nvPr/>
        </p:nvSpPr>
        <p:spPr>
          <a:xfrm rot="10800000">
            <a:off x="730433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16"/>
          <p:cNvSpPr/>
          <p:nvPr/>
        </p:nvSpPr>
        <p:spPr>
          <a:xfrm rot="10800000">
            <a:off x="622614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9" y="0"/>
                </a:moveTo>
                <a:cubicBezTo>
                  <a:pt x="133" y="0"/>
                  <a:pt x="1" y="136"/>
                  <a:pt x="1" y="301"/>
                </a:cubicBezTo>
                <a:lnTo>
                  <a:pt x="299" y="301"/>
                </a:ln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6"/>
          <p:cNvSpPr/>
          <p:nvPr/>
        </p:nvSpPr>
        <p:spPr>
          <a:xfrm rot="10800000">
            <a:off x="730433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6"/>
          <p:cNvSpPr/>
          <p:nvPr/>
        </p:nvSpPr>
        <p:spPr>
          <a:xfrm rot="10800000">
            <a:off x="66706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16"/>
          <p:cNvSpPr/>
          <p:nvPr/>
        </p:nvSpPr>
        <p:spPr>
          <a:xfrm rot="10800000">
            <a:off x="622614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9" y="298"/>
                </a:cubicBez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16"/>
          <p:cNvSpPr/>
          <p:nvPr/>
        </p:nvSpPr>
        <p:spPr>
          <a:xfrm rot="10800000">
            <a:off x="749666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16"/>
          <p:cNvSpPr/>
          <p:nvPr/>
        </p:nvSpPr>
        <p:spPr>
          <a:xfrm rot="10800000">
            <a:off x="857549" y="40482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9" y="1"/>
                </a:moveTo>
                <a:cubicBezTo>
                  <a:pt x="15" y="1"/>
                  <a:pt x="5" y="1"/>
                  <a:pt x="1" y="5"/>
                </a:cubicBezTo>
                <a:lnTo>
                  <a:pt x="1" y="297"/>
                </a:lnTo>
                <a:lnTo>
                  <a:pt x="302" y="297"/>
                </a:lnTo>
                <a:cubicBezTo>
                  <a:pt x="302" y="138"/>
                  <a:pt x="175" y="10"/>
                  <a:pt x="1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16"/>
          <p:cNvSpPr/>
          <p:nvPr/>
        </p:nvSpPr>
        <p:spPr>
          <a:xfrm rot="10800000">
            <a:off x="857549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16"/>
          <p:cNvSpPr/>
          <p:nvPr/>
        </p:nvSpPr>
        <p:spPr>
          <a:xfrm rot="10800000">
            <a:off x="749666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16"/>
          <p:cNvSpPr/>
          <p:nvPr/>
        </p:nvSpPr>
        <p:spPr>
          <a:xfrm rot="10800000">
            <a:off x="79411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16"/>
          <p:cNvSpPr/>
          <p:nvPr/>
        </p:nvSpPr>
        <p:spPr>
          <a:xfrm rot="10800000">
            <a:off x="876718" y="40482"/>
            <a:ext cx="18979" cy="25069"/>
          </a:xfrm>
          <a:custGeom>
            <a:avLst/>
            <a:gdLst/>
            <a:ahLst/>
            <a:cxnLst/>
            <a:rect l="l" t="t" r="r" b="b"/>
            <a:pathLst>
              <a:path w="298" h="293" extrusionOk="0">
                <a:moveTo>
                  <a:pt x="298" y="0"/>
                </a:moveTo>
                <a:cubicBezTo>
                  <a:pt x="270" y="0"/>
                  <a:pt x="237" y="9"/>
                  <a:pt x="203" y="9"/>
                </a:cubicBezTo>
                <a:cubicBezTo>
                  <a:pt x="85" y="52"/>
                  <a:pt x="0" y="161"/>
                  <a:pt x="0" y="292"/>
                </a:cubicBezTo>
                <a:lnTo>
                  <a:pt x="298" y="29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16"/>
          <p:cNvSpPr/>
          <p:nvPr/>
        </p:nvSpPr>
        <p:spPr>
          <a:xfrm rot="10800000">
            <a:off x="984538" y="40482"/>
            <a:ext cx="19297" cy="16171"/>
          </a:xfrm>
          <a:custGeom>
            <a:avLst/>
            <a:gdLst/>
            <a:ahLst/>
            <a:cxnLst/>
            <a:rect l="l" t="t" r="r" b="b"/>
            <a:pathLst>
              <a:path w="303" h="189" extrusionOk="0">
                <a:moveTo>
                  <a:pt x="1" y="0"/>
                </a:moveTo>
                <a:lnTo>
                  <a:pt x="1" y="188"/>
                </a:lnTo>
                <a:lnTo>
                  <a:pt x="303" y="188"/>
                </a:lnTo>
                <a:cubicBezTo>
                  <a:pt x="303" y="114"/>
                  <a:pt x="274" y="51"/>
                  <a:pt x="2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16"/>
          <p:cNvSpPr/>
          <p:nvPr/>
        </p:nvSpPr>
        <p:spPr>
          <a:xfrm rot="10800000">
            <a:off x="921170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8" y="1"/>
                  <a:pt x="1" y="133"/>
                  <a:pt x="1" y="297"/>
                </a:cubicBezTo>
                <a:cubicBezTo>
                  <a:pt x="1" y="462"/>
                  <a:pt x="138" y="599"/>
                  <a:pt x="303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16"/>
          <p:cNvSpPr/>
          <p:nvPr/>
        </p:nvSpPr>
        <p:spPr>
          <a:xfrm rot="10800000">
            <a:off x="876718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16"/>
          <p:cNvSpPr/>
          <p:nvPr/>
        </p:nvSpPr>
        <p:spPr>
          <a:xfrm rot="10800000">
            <a:off x="984538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16"/>
          <p:cNvSpPr/>
          <p:nvPr/>
        </p:nvSpPr>
        <p:spPr>
          <a:xfrm rot="10800000">
            <a:off x="1003771" y="40482"/>
            <a:ext cx="18915" cy="16684"/>
          </a:xfrm>
          <a:custGeom>
            <a:avLst/>
            <a:gdLst/>
            <a:ahLst/>
            <a:cxnLst/>
            <a:rect l="l" t="t" r="r" b="b"/>
            <a:pathLst>
              <a:path w="297" h="195" extrusionOk="0">
                <a:moveTo>
                  <a:pt x="75" y="1"/>
                </a:moveTo>
                <a:cubicBezTo>
                  <a:pt x="28" y="53"/>
                  <a:pt x="0" y="120"/>
                  <a:pt x="0" y="194"/>
                </a:cubicBezTo>
                <a:lnTo>
                  <a:pt x="297" y="194"/>
                </a:lnTo>
                <a:lnTo>
                  <a:pt x="297" y="6"/>
                </a:lnTo>
                <a:cubicBezTo>
                  <a:pt x="222" y="6"/>
                  <a:pt x="151" y="1"/>
                  <a:pt x="75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16"/>
          <p:cNvSpPr/>
          <p:nvPr/>
        </p:nvSpPr>
        <p:spPr>
          <a:xfrm rot="10800000">
            <a:off x="1111590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16"/>
          <p:cNvSpPr/>
          <p:nvPr/>
        </p:nvSpPr>
        <p:spPr>
          <a:xfrm rot="10800000">
            <a:off x="1048159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303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3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16"/>
          <p:cNvSpPr/>
          <p:nvPr/>
        </p:nvSpPr>
        <p:spPr>
          <a:xfrm rot="10800000">
            <a:off x="1003771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cubicBezTo>
                  <a:pt x="0" y="166"/>
                  <a:pt x="131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16"/>
          <p:cNvSpPr/>
          <p:nvPr/>
        </p:nvSpPr>
        <p:spPr>
          <a:xfrm rot="10800000">
            <a:off x="1111590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16"/>
          <p:cNvSpPr/>
          <p:nvPr/>
        </p:nvSpPr>
        <p:spPr>
          <a:xfrm rot="10800000">
            <a:off x="1130760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16"/>
          <p:cNvSpPr/>
          <p:nvPr/>
        </p:nvSpPr>
        <p:spPr>
          <a:xfrm rot="10800000">
            <a:off x="1238579" y="40482"/>
            <a:ext cx="19361" cy="25839"/>
          </a:xfrm>
          <a:custGeom>
            <a:avLst/>
            <a:gdLst/>
            <a:ahLst/>
            <a:cxnLst/>
            <a:rect l="l" t="t" r="r" b="b"/>
            <a:pathLst>
              <a:path w="304" h="302" extrusionOk="0">
                <a:moveTo>
                  <a:pt x="1" y="0"/>
                </a:moveTo>
                <a:lnTo>
                  <a:pt x="1" y="301"/>
                </a:lnTo>
                <a:lnTo>
                  <a:pt x="303" y="301"/>
                </a:lnTo>
                <a:cubicBezTo>
                  <a:pt x="303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16"/>
          <p:cNvSpPr/>
          <p:nvPr/>
        </p:nvSpPr>
        <p:spPr>
          <a:xfrm rot="10800000">
            <a:off x="1175275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16"/>
          <p:cNvSpPr/>
          <p:nvPr/>
        </p:nvSpPr>
        <p:spPr>
          <a:xfrm rot="10800000">
            <a:off x="1130760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16"/>
          <p:cNvSpPr/>
          <p:nvPr/>
        </p:nvSpPr>
        <p:spPr>
          <a:xfrm rot="10800000">
            <a:off x="1238579" y="15071"/>
            <a:ext cx="19361" cy="25497"/>
          </a:xfrm>
          <a:custGeom>
            <a:avLst/>
            <a:gdLst/>
            <a:ahLst/>
            <a:cxnLst/>
            <a:rect l="l" t="t" r="r" b="b"/>
            <a:pathLst>
              <a:path w="304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16"/>
          <p:cNvSpPr/>
          <p:nvPr/>
        </p:nvSpPr>
        <p:spPr>
          <a:xfrm rot="10800000">
            <a:off x="1365950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16"/>
          <p:cNvSpPr/>
          <p:nvPr/>
        </p:nvSpPr>
        <p:spPr>
          <a:xfrm rot="10800000">
            <a:off x="1257876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297" y="0"/>
                </a:moveTo>
                <a:cubicBezTo>
                  <a:pt x="132" y="0"/>
                  <a:pt x="0" y="136"/>
                  <a:pt x="0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16"/>
          <p:cNvSpPr/>
          <p:nvPr/>
        </p:nvSpPr>
        <p:spPr>
          <a:xfrm rot="10800000">
            <a:off x="1306531" y="100117"/>
            <a:ext cx="33054" cy="20363"/>
          </a:xfrm>
          <a:custGeom>
            <a:avLst/>
            <a:gdLst/>
            <a:ahLst/>
            <a:cxnLst/>
            <a:rect l="l" t="t" r="r" b="b"/>
            <a:pathLst>
              <a:path w="519" h="238" extrusionOk="0">
                <a:moveTo>
                  <a:pt x="1" y="1"/>
                </a:moveTo>
                <a:lnTo>
                  <a:pt x="1" y="1"/>
                </a:lnTo>
                <a:cubicBezTo>
                  <a:pt x="29" y="133"/>
                  <a:pt x="142" y="237"/>
                  <a:pt x="288" y="237"/>
                </a:cubicBezTo>
                <a:cubicBezTo>
                  <a:pt x="382" y="237"/>
                  <a:pt x="462" y="190"/>
                  <a:pt x="519" y="118"/>
                </a:cubicBezTo>
                <a:cubicBezTo>
                  <a:pt x="345" y="81"/>
                  <a:pt x="170" y="44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16"/>
          <p:cNvSpPr/>
          <p:nvPr/>
        </p:nvSpPr>
        <p:spPr>
          <a:xfrm rot="10800000">
            <a:off x="1302264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303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303" y="599"/>
                </a:cubicBezTo>
                <a:cubicBezTo>
                  <a:pt x="468" y="599"/>
                  <a:pt x="601" y="462"/>
                  <a:pt x="601" y="297"/>
                </a:cubicBezTo>
                <a:cubicBezTo>
                  <a:pt x="601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16"/>
          <p:cNvSpPr/>
          <p:nvPr/>
        </p:nvSpPr>
        <p:spPr>
          <a:xfrm rot="10800000">
            <a:off x="1257876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cubicBezTo>
                  <a:pt x="0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16"/>
          <p:cNvSpPr/>
          <p:nvPr/>
        </p:nvSpPr>
        <p:spPr>
          <a:xfrm rot="10800000">
            <a:off x="1365950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16"/>
          <p:cNvSpPr/>
          <p:nvPr/>
        </p:nvSpPr>
        <p:spPr>
          <a:xfrm rot="10800000">
            <a:off x="1384865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0"/>
                </a:moveTo>
                <a:cubicBezTo>
                  <a:pt x="132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16"/>
          <p:cNvSpPr/>
          <p:nvPr/>
        </p:nvSpPr>
        <p:spPr>
          <a:xfrm rot="10800000">
            <a:off x="1492939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16"/>
          <p:cNvSpPr/>
          <p:nvPr/>
        </p:nvSpPr>
        <p:spPr>
          <a:xfrm rot="10800000">
            <a:off x="1429317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16"/>
          <p:cNvSpPr/>
          <p:nvPr/>
        </p:nvSpPr>
        <p:spPr>
          <a:xfrm rot="10800000">
            <a:off x="1492939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16"/>
          <p:cNvSpPr/>
          <p:nvPr/>
        </p:nvSpPr>
        <p:spPr>
          <a:xfrm rot="10800000">
            <a:off x="1384865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2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16"/>
          <p:cNvSpPr/>
          <p:nvPr/>
        </p:nvSpPr>
        <p:spPr>
          <a:xfrm rot="10800000">
            <a:off x="1429317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16"/>
          <p:cNvSpPr/>
          <p:nvPr/>
        </p:nvSpPr>
        <p:spPr>
          <a:xfrm rot="10800000">
            <a:off x="1620055" y="211088"/>
            <a:ext cx="18915" cy="7358"/>
          </a:xfrm>
          <a:custGeom>
            <a:avLst/>
            <a:gdLst/>
            <a:ahLst/>
            <a:cxnLst/>
            <a:rect l="l" t="t" r="r" b="b"/>
            <a:pathLst>
              <a:path w="297" h="86" extrusionOk="0">
                <a:moveTo>
                  <a:pt x="0" y="0"/>
                </a:moveTo>
                <a:lnTo>
                  <a:pt x="0" y="85"/>
                </a:lnTo>
                <a:lnTo>
                  <a:pt x="297" y="85"/>
                </a:lnTo>
                <a:lnTo>
                  <a:pt x="297" y="70"/>
                </a:lnTo>
                <a:cubicBezTo>
                  <a:pt x="198" y="47"/>
                  <a:pt x="99" y="24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16"/>
          <p:cNvSpPr/>
          <p:nvPr/>
        </p:nvSpPr>
        <p:spPr>
          <a:xfrm rot="10800000">
            <a:off x="1511917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16"/>
          <p:cNvSpPr/>
          <p:nvPr/>
        </p:nvSpPr>
        <p:spPr>
          <a:xfrm rot="10800000">
            <a:off x="1620055" y="185762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16"/>
          <p:cNvSpPr/>
          <p:nvPr/>
        </p:nvSpPr>
        <p:spPr>
          <a:xfrm rot="10800000">
            <a:off x="1556305" y="100117"/>
            <a:ext cx="38276" cy="51422"/>
          </a:xfrm>
          <a:custGeom>
            <a:avLst/>
            <a:gdLst/>
            <a:ahLst/>
            <a:cxnLst/>
            <a:rect l="l" t="t" r="r" b="b"/>
            <a:pathLst>
              <a:path w="601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16"/>
          <p:cNvSpPr/>
          <p:nvPr/>
        </p:nvSpPr>
        <p:spPr>
          <a:xfrm rot="10800000">
            <a:off x="1620055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16"/>
          <p:cNvSpPr/>
          <p:nvPr/>
        </p:nvSpPr>
        <p:spPr>
          <a:xfrm rot="10800000">
            <a:off x="1620055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16"/>
          <p:cNvSpPr/>
          <p:nvPr/>
        </p:nvSpPr>
        <p:spPr>
          <a:xfrm rot="10800000">
            <a:off x="1556305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16"/>
          <p:cNvSpPr/>
          <p:nvPr/>
        </p:nvSpPr>
        <p:spPr>
          <a:xfrm rot="10800000">
            <a:off x="1511917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16"/>
          <p:cNvSpPr/>
          <p:nvPr/>
        </p:nvSpPr>
        <p:spPr>
          <a:xfrm rot="10800000">
            <a:off x="1638906" y="211088"/>
            <a:ext cx="19361" cy="12235"/>
          </a:xfrm>
          <a:custGeom>
            <a:avLst/>
            <a:gdLst/>
            <a:ahLst/>
            <a:cxnLst/>
            <a:rect l="l" t="t" r="r" b="b"/>
            <a:pathLst>
              <a:path w="304" h="143" extrusionOk="0">
                <a:moveTo>
                  <a:pt x="44" y="1"/>
                </a:moveTo>
                <a:cubicBezTo>
                  <a:pt x="20" y="42"/>
                  <a:pt x="1" y="90"/>
                  <a:pt x="1" y="142"/>
                </a:cubicBezTo>
                <a:lnTo>
                  <a:pt x="303" y="142"/>
                </a:lnTo>
                <a:lnTo>
                  <a:pt x="303" y="57"/>
                </a:lnTo>
                <a:cubicBezTo>
                  <a:pt x="214" y="38"/>
                  <a:pt x="129" y="19"/>
                  <a:pt x="44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16"/>
          <p:cNvSpPr/>
          <p:nvPr/>
        </p:nvSpPr>
        <p:spPr>
          <a:xfrm rot="10800000">
            <a:off x="1747044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16"/>
          <p:cNvSpPr/>
          <p:nvPr/>
        </p:nvSpPr>
        <p:spPr>
          <a:xfrm rot="10800000">
            <a:off x="1747044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16"/>
          <p:cNvSpPr/>
          <p:nvPr/>
        </p:nvSpPr>
        <p:spPr>
          <a:xfrm rot="10800000">
            <a:off x="1747044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16"/>
          <p:cNvSpPr/>
          <p:nvPr/>
        </p:nvSpPr>
        <p:spPr>
          <a:xfrm rot="10800000">
            <a:off x="1638906" y="40482"/>
            <a:ext cx="19361" cy="25839"/>
          </a:xfrm>
          <a:custGeom>
            <a:avLst/>
            <a:gdLst/>
            <a:ahLst/>
            <a:cxnLst/>
            <a:rect l="l" t="t" r="r" b="b"/>
            <a:pathLst>
              <a:path w="304" h="302" extrusionOk="0">
                <a:moveTo>
                  <a:pt x="303" y="0"/>
                </a:moveTo>
                <a:cubicBezTo>
                  <a:pt x="138" y="0"/>
                  <a:pt x="1" y="136"/>
                  <a:pt x="1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16"/>
          <p:cNvSpPr/>
          <p:nvPr/>
        </p:nvSpPr>
        <p:spPr>
          <a:xfrm rot="10800000">
            <a:off x="1638906" y="185762"/>
            <a:ext cx="19361" cy="25411"/>
          </a:xfrm>
          <a:custGeom>
            <a:avLst/>
            <a:gdLst/>
            <a:ahLst/>
            <a:cxnLst/>
            <a:rect l="l" t="t" r="r" b="b"/>
            <a:pathLst>
              <a:path w="304" h="297" extrusionOk="0">
                <a:moveTo>
                  <a:pt x="1" y="0"/>
                </a:moveTo>
                <a:cubicBezTo>
                  <a:pt x="1" y="165"/>
                  <a:pt x="138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16"/>
          <p:cNvSpPr/>
          <p:nvPr/>
        </p:nvSpPr>
        <p:spPr>
          <a:xfrm rot="10800000">
            <a:off x="1683422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16"/>
          <p:cNvSpPr/>
          <p:nvPr/>
        </p:nvSpPr>
        <p:spPr>
          <a:xfrm rot="10800000">
            <a:off x="1747044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16"/>
          <p:cNvSpPr/>
          <p:nvPr/>
        </p:nvSpPr>
        <p:spPr>
          <a:xfrm rot="10800000">
            <a:off x="1638906" y="15071"/>
            <a:ext cx="19361" cy="25497"/>
          </a:xfrm>
          <a:custGeom>
            <a:avLst/>
            <a:gdLst/>
            <a:ahLst/>
            <a:cxnLst/>
            <a:rect l="l" t="t" r="r" b="b"/>
            <a:pathLst>
              <a:path w="304" h="298" extrusionOk="0">
                <a:moveTo>
                  <a:pt x="1" y="0"/>
                </a:moveTo>
                <a:cubicBezTo>
                  <a:pt x="1" y="166"/>
                  <a:pt x="138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16"/>
          <p:cNvSpPr/>
          <p:nvPr/>
        </p:nvSpPr>
        <p:spPr>
          <a:xfrm rot="10800000">
            <a:off x="1683422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16"/>
          <p:cNvSpPr/>
          <p:nvPr/>
        </p:nvSpPr>
        <p:spPr>
          <a:xfrm rot="10800000">
            <a:off x="1874096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16"/>
          <p:cNvSpPr/>
          <p:nvPr/>
        </p:nvSpPr>
        <p:spPr>
          <a:xfrm rot="10800000">
            <a:off x="1766022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7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16"/>
          <p:cNvSpPr/>
          <p:nvPr/>
        </p:nvSpPr>
        <p:spPr>
          <a:xfrm rot="10800000">
            <a:off x="1874096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16"/>
          <p:cNvSpPr/>
          <p:nvPr/>
        </p:nvSpPr>
        <p:spPr>
          <a:xfrm rot="10800000">
            <a:off x="1766022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1" y="0"/>
                </a:moveTo>
                <a:cubicBezTo>
                  <a:pt x="1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16"/>
          <p:cNvSpPr/>
          <p:nvPr/>
        </p:nvSpPr>
        <p:spPr>
          <a:xfrm rot="10800000">
            <a:off x="1766022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7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16"/>
          <p:cNvSpPr/>
          <p:nvPr/>
        </p:nvSpPr>
        <p:spPr>
          <a:xfrm rot="10800000">
            <a:off x="1810410" y="100117"/>
            <a:ext cx="38276" cy="51422"/>
          </a:xfrm>
          <a:custGeom>
            <a:avLst/>
            <a:gdLst/>
            <a:ahLst/>
            <a:cxnLst/>
            <a:rect l="l" t="t" r="r" b="b"/>
            <a:pathLst>
              <a:path w="601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4" y="600"/>
                  <a:pt x="601" y="463"/>
                  <a:pt x="601" y="298"/>
                </a:cubicBezTo>
                <a:cubicBezTo>
                  <a:pt x="601" y="133"/>
                  <a:pt x="464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6"/>
          <p:cNvSpPr/>
          <p:nvPr/>
        </p:nvSpPr>
        <p:spPr>
          <a:xfrm rot="10800000">
            <a:off x="1874096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16"/>
          <p:cNvSpPr/>
          <p:nvPr/>
        </p:nvSpPr>
        <p:spPr>
          <a:xfrm rot="10800000">
            <a:off x="1766022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cubicBezTo>
                  <a:pt x="1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16"/>
          <p:cNvSpPr/>
          <p:nvPr/>
        </p:nvSpPr>
        <p:spPr>
          <a:xfrm rot="10800000">
            <a:off x="1874096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6"/>
          <p:cNvSpPr/>
          <p:nvPr/>
        </p:nvSpPr>
        <p:spPr>
          <a:xfrm rot="10800000">
            <a:off x="1810410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4" y="599"/>
                  <a:pt x="601" y="462"/>
                  <a:pt x="601" y="297"/>
                </a:cubicBezTo>
                <a:cubicBezTo>
                  <a:pt x="601" y="133"/>
                  <a:pt x="464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16"/>
          <p:cNvSpPr/>
          <p:nvPr/>
        </p:nvSpPr>
        <p:spPr>
          <a:xfrm rot="10800000">
            <a:off x="2001149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16"/>
          <p:cNvSpPr/>
          <p:nvPr/>
        </p:nvSpPr>
        <p:spPr>
          <a:xfrm rot="10800000">
            <a:off x="1940775" y="270894"/>
            <a:ext cx="32799" cy="14631"/>
          </a:xfrm>
          <a:custGeom>
            <a:avLst/>
            <a:gdLst/>
            <a:ahLst/>
            <a:cxnLst/>
            <a:rect l="l" t="t" r="r" b="b"/>
            <a:pathLst>
              <a:path w="515" h="171" extrusionOk="0">
                <a:moveTo>
                  <a:pt x="0" y="1"/>
                </a:moveTo>
                <a:cubicBezTo>
                  <a:pt x="48" y="101"/>
                  <a:pt x="146" y="171"/>
                  <a:pt x="264" y="171"/>
                </a:cubicBezTo>
                <a:cubicBezTo>
                  <a:pt x="373" y="171"/>
                  <a:pt x="462" y="110"/>
                  <a:pt x="514" y="25"/>
                </a:cubicBezTo>
                <a:cubicBezTo>
                  <a:pt x="344" y="16"/>
                  <a:pt x="170" y="6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16"/>
          <p:cNvSpPr/>
          <p:nvPr/>
        </p:nvSpPr>
        <p:spPr>
          <a:xfrm rot="10800000">
            <a:off x="1893011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16"/>
          <p:cNvSpPr/>
          <p:nvPr/>
        </p:nvSpPr>
        <p:spPr>
          <a:xfrm rot="10800000">
            <a:off x="2001149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16"/>
          <p:cNvSpPr/>
          <p:nvPr/>
        </p:nvSpPr>
        <p:spPr>
          <a:xfrm rot="10800000">
            <a:off x="1937463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6"/>
          <p:cNvSpPr/>
          <p:nvPr/>
        </p:nvSpPr>
        <p:spPr>
          <a:xfrm rot="10800000">
            <a:off x="1893011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16"/>
          <p:cNvSpPr/>
          <p:nvPr/>
        </p:nvSpPr>
        <p:spPr>
          <a:xfrm rot="10800000">
            <a:off x="2001149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16"/>
          <p:cNvSpPr/>
          <p:nvPr/>
        </p:nvSpPr>
        <p:spPr>
          <a:xfrm rot="10800000">
            <a:off x="1893011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16"/>
          <p:cNvSpPr/>
          <p:nvPr/>
        </p:nvSpPr>
        <p:spPr>
          <a:xfrm rot="10800000">
            <a:off x="2001149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16"/>
          <p:cNvSpPr/>
          <p:nvPr/>
        </p:nvSpPr>
        <p:spPr>
          <a:xfrm rot="10800000">
            <a:off x="1937463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16"/>
          <p:cNvSpPr/>
          <p:nvPr/>
        </p:nvSpPr>
        <p:spPr>
          <a:xfrm rot="10800000">
            <a:off x="1893011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6"/>
          <p:cNvSpPr/>
          <p:nvPr/>
        </p:nvSpPr>
        <p:spPr>
          <a:xfrm rot="10800000">
            <a:off x="2067509" y="270894"/>
            <a:ext cx="30697" cy="12920"/>
          </a:xfrm>
          <a:custGeom>
            <a:avLst/>
            <a:gdLst/>
            <a:ahLst/>
            <a:cxnLst/>
            <a:rect l="l" t="t" r="r" b="b"/>
            <a:pathLst>
              <a:path w="482" h="151" extrusionOk="0">
                <a:moveTo>
                  <a:pt x="481" y="0"/>
                </a:moveTo>
                <a:cubicBezTo>
                  <a:pt x="321" y="9"/>
                  <a:pt x="161" y="24"/>
                  <a:pt x="0" y="38"/>
                </a:cubicBezTo>
                <a:cubicBezTo>
                  <a:pt x="52" y="103"/>
                  <a:pt x="133" y="151"/>
                  <a:pt x="227" y="151"/>
                </a:cubicBezTo>
                <a:cubicBezTo>
                  <a:pt x="335" y="151"/>
                  <a:pt x="429" y="85"/>
                  <a:pt x="48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6"/>
          <p:cNvSpPr/>
          <p:nvPr/>
        </p:nvSpPr>
        <p:spPr>
          <a:xfrm rot="10800000">
            <a:off x="2128201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0" y="1"/>
                </a:moveTo>
                <a:lnTo>
                  <a:pt x="0" y="303"/>
                </a:lnTo>
                <a:lnTo>
                  <a:pt x="301" y="303"/>
                </a:lnTo>
                <a:cubicBezTo>
                  <a:pt x="301" y="138"/>
                  <a:pt x="170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6"/>
          <p:cNvSpPr/>
          <p:nvPr/>
        </p:nvSpPr>
        <p:spPr>
          <a:xfrm rot="10800000">
            <a:off x="2020063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1" y="1"/>
                </a:moveTo>
                <a:cubicBezTo>
                  <a:pt x="136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6"/>
          <p:cNvSpPr/>
          <p:nvPr/>
        </p:nvSpPr>
        <p:spPr>
          <a:xfrm rot="10800000">
            <a:off x="2128201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lnTo>
                  <a:pt x="0" y="297"/>
                </a:lnTo>
                <a:cubicBezTo>
                  <a:pt x="170" y="297"/>
                  <a:pt x="301" y="165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6"/>
          <p:cNvSpPr/>
          <p:nvPr/>
        </p:nvSpPr>
        <p:spPr>
          <a:xfrm rot="10800000">
            <a:off x="2020063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6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16"/>
          <p:cNvSpPr/>
          <p:nvPr/>
        </p:nvSpPr>
        <p:spPr>
          <a:xfrm rot="10800000">
            <a:off x="2020063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16"/>
          <p:cNvSpPr/>
          <p:nvPr/>
        </p:nvSpPr>
        <p:spPr>
          <a:xfrm rot="10800000">
            <a:off x="2128201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70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16"/>
          <p:cNvSpPr/>
          <p:nvPr/>
        </p:nvSpPr>
        <p:spPr>
          <a:xfrm rot="10800000">
            <a:off x="2064834" y="100117"/>
            <a:ext cx="37894" cy="51422"/>
          </a:xfrm>
          <a:custGeom>
            <a:avLst/>
            <a:gdLst/>
            <a:ahLst/>
            <a:cxnLst/>
            <a:rect l="l" t="t" r="r" b="b"/>
            <a:pathLst>
              <a:path w="595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594" y="463"/>
                  <a:pt x="594" y="298"/>
                </a:cubicBezTo>
                <a:cubicBezTo>
                  <a:pt x="594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16"/>
          <p:cNvSpPr/>
          <p:nvPr/>
        </p:nvSpPr>
        <p:spPr>
          <a:xfrm rot="10800000">
            <a:off x="2064834" y="-70488"/>
            <a:ext cx="37894" cy="51336"/>
          </a:xfrm>
          <a:custGeom>
            <a:avLst/>
            <a:gdLst/>
            <a:ahLst/>
            <a:cxnLst/>
            <a:rect l="l" t="t" r="r" b="b"/>
            <a:pathLst>
              <a:path w="595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594" y="462"/>
                  <a:pt x="594" y="297"/>
                </a:cubicBezTo>
                <a:cubicBezTo>
                  <a:pt x="594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16"/>
          <p:cNvSpPr/>
          <p:nvPr/>
        </p:nvSpPr>
        <p:spPr>
          <a:xfrm rot="10800000">
            <a:off x="2128201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lnTo>
                  <a:pt x="0" y="298"/>
                </a:lnTo>
                <a:cubicBezTo>
                  <a:pt x="170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16"/>
          <p:cNvSpPr/>
          <p:nvPr/>
        </p:nvSpPr>
        <p:spPr>
          <a:xfrm rot="10800000">
            <a:off x="2020063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16"/>
          <p:cNvSpPr/>
          <p:nvPr/>
        </p:nvSpPr>
        <p:spPr>
          <a:xfrm rot="10800000">
            <a:off x="2255190" y="211088"/>
            <a:ext cx="19297" cy="23529"/>
          </a:xfrm>
          <a:custGeom>
            <a:avLst/>
            <a:gdLst/>
            <a:ahLst/>
            <a:cxnLst/>
            <a:rect l="l" t="t" r="r" b="b"/>
            <a:pathLst>
              <a:path w="303" h="275" extrusionOk="0">
                <a:moveTo>
                  <a:pt x="122" y="0"/>
                </a:moveTo>
                <a:cubicBezTo>
                  <a:pt x="80" y="15"/>
                  <a:pt x="43" y="24"/>
                  <a:pt x="0" y="38"/>
                </a:cubicBezTo>
                <a:lnTo>
                  <a:pt x="0" y="274"/>
                </a:lnTo>
                <a:lnTo>
                  <a:pt x="302" y="274"/>
                </a:lnTo>
                <a:cubicBezTo>
                  <a:pt x="302" y="151"/>
                  <a:pt x="226" y="48"/>
                  <a:pt x="12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16"/>
          <p:cNvSpPr/>
          <p:nvPr/>
        </p:nvSpPr>
        <p:spPr>
          <a:xfrm rot="10800000">
            <a:off x="2147371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16"/>
          <p:cNvSpPr/>
          <p:nvPr/>
        </p:nvSpPr>
        <p:spPr>
          <a:xfrm rot="10800000">
            <a:off x="2191822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1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1" y="600"/>
                </a:cubicBezTo>
                <a:cubicBezTo>
                  <a:pt x="467" y="600"/>
                  <a:pt x="599" y="463"/>
                  <a:pt x="599" y="298"/>
                </a:cubicBezTo>
                <a:cubicBezTo>
                  <a:pt x="599" y="133"/>
                  <a:pt x="467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16"/>
          <p:cNvSpPr/>
          <p:nvPr/>
        </p:nvSpPr>
        <p:spPr>
          <a:xfrm rot="10800000">
            <a:off x="2147371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6"/>
          <p:cNvSpPr/>
          <p:nvPr/>
        </p:nvSpPr>
        <p:spPr>
          <a:xfrm rot="10800000">
            <a:off x="2255190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16"/>
          <p:cNvSpPr/>
          <p:nvPr/>
        </p:nvSpPr>
        <p:spPr>
          <a:xfrm rot="10800000">
            <a:off x="2255190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16"/>
          <p:cNvSpPr/>
          <p:nvPr/>
        </p:nvSpPr>
        <p:spPr>
          <a:xfrm rot="10800000">
            <a:off x="2147371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16"/>
          <p:cNvSpPr/>
          <p:nvPr/>
        </p:nvSpPr>
        <p:spPr>
          <a:xfrm rot="10800000">
            <a:off x="2191822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1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1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16"/>
          <p:cNvSpPr/>
          <p:nvPr/>
        </p:nvSpPr>
        <p:spPr>
          <a:xfrm rot="10800000">
            <a:off x="2147371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16"/>
          <p:cNvSpPr/>
          <p:nvPr/>
        </p:nvSpPr>
        <p:spPr>
          <a:xfrm rot="10800000">
            <a:off x="2255190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16"/>
          <p:cNvSpPr/>
          <p:nvPr/>
        </p:nvSpPr>
        <p:spPr>
          <a:xfrm rot="10800000">
            <a:off x="2274423" y="211088"/>
            <a:ext cx="18979" cy="20363"/>
          </a:xfrm>
          <a:custGeom>
            <a:avLst/>
            <a:gdLst/>
            <a:ahLst/>
            <a:cxnLst/>
            <a:rect l="l" t="t" r="r" b="b"/>
            <a:pathLst>
              <a:path w="298" h="238" extrusionOk="0">
                <a:moveTo>
                  <a:pt x="297" y="1"/>
                </a:moveTo>
                <a:cubicBezTo>
                  <a:pt x="212" y="29"/>
                  <a:pt x="127" y="57"/>
                  <a:pt x="42" y="91"/>
                </a:cubicBezTo>
                <a:cubicBezTo>
                  <a:pt x="19" y="133"/>
                  <a:pt x="1" y="180"/>
                  <a:pt x="1" y="237"/>
                </a:cubicBezTo>
                <a:lnTo>
                  <a:pt x="297" y="237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16"/>
          <p:cNvSpPr/>
          <p:nvPr/>
        </p:nvSpPr>
        <p:spPr>
          <a:xfrm rot="10800000">
            <a:off x="2274423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5"/>
                  <a:pt x="132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16"/>
          <p:cNvSpPr/>
          <p:nvPr/>
        </p:nvSpPr>
        <p:spPr>
          <a:xfrm rot="10800000">
            <a:off x="2274423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16"/>
          <p:cNvSpPr/>
          <p:nvPr/>
        </p:nvSpPr>
        <p:spPr>
          <a:xfrm rot="10800000">
            <a:off x="2274423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16"/>
          <p:cNvSpPr/>
          <p:nvPr/>
        </p:nvSpPr>
        <p:spPr>
          <a:xfrm rot="10800000">
            <a:off x="627759" y="4238613"/>
            <a:ext cx="1749416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0" name="Google Shape;630;p16"/>
          <p:cNvGrpSpPr/>
          <p:nvPr/>
        </p:nvGrpSpPr>
        <p:grpSpPr>
          <a:xfrm flipH="1">
            <a:off x="-1144866" y="1872219"/>
            <a:ext cx="3177349" cy="3271275"/>
            <a:chOff x="5723467" y="1953462"/>
            <a:chExt cx="3791133" cy="3271275"/>
          </a:xfrm>
        </p:grpSpPr>
        <p:sp>
          <p:nvSpPr>
            <p:cNvPr id="631" name="Google Shape;631;p16"/>
            <p:cNvSpPr/>
            <p:nvPr/>
          </p:nvSpPr>
          <p:spPr>
            <a:xfrm rot="10800000" flipH="1">
              <a:off x="8907055" y="1956800"/>
              <a:ext cx="134046" cy="131934"/>
            </a:xfrm>
            <a:custGeom>
              <a:avLst/>
              <a:gdLst/>
              <a:ahLst/>
              <a:cxnLst/>
              <a:rect l="l" t="t" r="r" b="b"/>
              <a:pathLst>
                <a:path w="1764" h="1542" extrusionOk="0">
                  <a:moveTo>
                    <a:pt x="218" y="0"/>
                  </a:moveTo>
                  <a:lnTo>
                    <a:pt x="1" y="212"/>
                  </a:lnTo>
                  <a:lnTo>
                    <a:pt x="1278" y="1495"/>
                  </a:lnTo>
                  <a:cubicBezTo>
                    <a:pt x="1439" y="1513"/>
                    <a:pt x="1600" y="1528"/>
                    <a:pt x="1764" y="1542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6"/>
            <p:cNvSpPr/>
            <p:nvPr/>
          </p:nvSpPr>
          <p:spPr>
            <a:xfrm rot="10800000" flipH="1">
              <a:off x="9071189" y="1974509"/>
              <a:ext cx="275692" cy="299118"/>
            </a:xfrm>
            <a:custGeom>
              <a:avLst/>
              <a:gdLst/>
              <a:ahLst/>
              <a:cxnLst/>
              <a:rect l="l" t="t" r="r" b="b"/>
              <a:pathLst>
                <a:path w="3628" h="3496" extrusionOk="0">
                  <a:moveTo>
                    <a:pt x="217" y="1"/>
                  </a:moveTo>
                  <a:lnTo>
                    <a:pt x="0" y="213"/>
                  </a:lnTo>
                  <a:lnTo>
                    <a:pt x="3282" y="3496"/>
                  </a:lnTo>
                  <a:cubicBezTo>
                    <a:pt x="3395" y="3472"/>
                    <a:pt x="3514" y="3439"/>
                    <a:pt x="3627" y="3411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6"/>
            <p:cNvSpPr/>
            <p:nvPr/>
          </p:nvSpPr>
          <p:spPr>
            <a:xfrm rot="10800000" flipH="1">
              <a:off x="9235323" y="2129457"/>
              <a:ext cx="275996" cy="330689"/>
            </a:xfrm>
            <a:custGeom>
              <a:avLst/>
              <a:gdLst/>
              <a:ahLst/>
              <a:cxnLst/>
              <a:rect l="l" t="t" r="r" b="b"/>
              <a:pathLst>
                <a:path w="3632" h="3865" extrusionOk="0">
                  <a:moveTo>
                    <a:pt x="196" y="0"/>
                  </a:moveTo>
                  <a:lnTo>
                    <a:pt x="217" y="21"/>
                  </a:lnTo>
                  <a:lnTo>
                    <a:pt x="1" y="238"/>
                  </a:lnTo>
                  <a:lnTo>
                    <a:pt x="3627" y="3865"/>
                  </a:lnTo>
                  <a:cubicBezTo>
                    <a:pt x="3627" y="3723"/>
                    <a:pt x="3631" y="3577"/>
                    <a:pt x="3631" y="3436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6"/>
            <p:cNvSpPr/>
            <p:nvPr/>
          </p:nvSpPr>
          <p:spPr>
            <a:xfrm rot="10800000" flipH="1">
              <a:off x="8986311" y="1953462"/>
              <a:ext cx="219687" cy="227675"/>
            </a:xfrm>
            <a:custGeom>
              <a:avLst/>
              <a:gdLst/>
              <a:ahLst/>
              <a:cxnLst/>
              <a:rect l="l" t="t" r="r" b="b"/>
              <a:pathLst>
                <a:path w="2891" h="2661" extrusionOk="0">
                  <a:moveTo>
                    <a:pt x="0" y="175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0" y="175"/>
                  </a:lnTo>
                  <a:close/>
                  <a:moveTo>
                    <a:pt x="255" y="0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2485" y="2660"/>
                  </a:lnTo>
                  <a:cubicBezTo>
                    <a:pt x="2617" y="2654"/>
                    <a:pt x="2754" y="2645"/>
                    <a:pt x="2891" y="2636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6"/>
            <p:cNvSpPr/>
            <p:nvPr/>
          </p:nvSpPr>
          <p:spPr>
            <a:xfrm rot="10800000" flipH="1">
              <a:off x="9150369" y="2016091"/>
              <a:ext cx="320450" cy="349940"/>
            </a:xfrm>
            <a:custGeom>
              <a:avLst/>
              <a:gdLst/>
              <a:ahLst/>
              <a:cxnLst/>
              <a:rect l="l" t="t" r="r" b="b"/>
              <a:pathLst>
                <a:path w="4217" h="4090" extrusionOk="0">
                  <a:moveTo>
                    <a:pt x="255" y="1"/>
                  </a:moveTo>
                  <a:lnTo>
                    <a:pt x="39" y="218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3910" y="4090"/>
                  </a:lnTo>
                  <a:cubicBezTo>
                    <a:pt x="4014" y="4047"/>
                    <a:pt x="4113" y="4005"/>
                    <a:pt x="4216" y="39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6"/>
            <p:cNvSpPr/>
            <p:nvPr/>
          </p:nvSpPr>
          <p:spPr>
            <a:xfrm rot="10800000" flipH="1">
              <a:off x="8904244" y="2070595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6"/>
            <p:cNvSpPr/>
            <p:nvPr/>
          </p:nvSpPr>
          <p:spPr>
            <a:xfrm rot="10800000" flipH="1">
              <a:off x="9068302" y="2255317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 rot="10800000" flipH="1">
              <a:off x="9232436" y="2439698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6"/>
            <p:cNvSpPr/>
            <p:nvPr/>
          </p:nvSpPr>
          <p:spPr>
            <a:xfrm rot="10800000" flipH="1">
              <a:off x="9232436" y="2439697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6"/>
            <p:cNvSpPr/>
            <p:nvPr/>
          </p:nvSpPr>
          <p:spPr>
            <a:xfrm rot="10800000" flipH="1">
              <a:off x="9002800" y="2181052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6"/>
            <p:cNvSpPr/>
            <p:nvPr/>
          </p:nvSpPr>
          <p:spPr>
            <a:xfrm rot="10800000" flipH="1">
              <a:off x="8986235" y="2162913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8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6"/>
            <p:cNvSpPr/>
            <p:nvPr/>
          </p:nvSpPr>
          <p:spPr>
            <a:xfrm rot="10800000" flipH="1">
              <a:off x="9166858" y="2365946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 rot="10800000" flipH="1">
              <a:off x="9150369" y="234729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6"/>
            <p:cNvSpPr/>
            <p:nvPr/>
          </p:nvSpPr>
          <p:spPr>
            <a:xfrm rot="10800000" flipH="1">
              <a:off x="8742998" y="2864663"/>
              <a:ext cx="771602" cy="887257"/>
            </a:xfrm>
            <a:custGeom>
              <a:avLst/>
              <a:gdLst/>
              <a:ahLst/>
              <a:cxnLst/>
              <a:rect l="l" t="t" r="r" b="b"/>
              <a:pathLst>
                <a:path w="10154" h="10370" extrusionOk="0">
                  <a:moveTo>
                    <a:pt x="216" y="0"/>
                  </a:moveTo>
                  <a:lnTo>
                    <a:pt x="0" y="217"/>
                  </a:lnTo>
                  <a:lnTo>
                    <a:pt x="10153" y="10370"/>
                  </a:lnTo>
                  <a:cubicBezTo>
                    <a:pt x="10153" y="10224"/>
                    <a:pt x="10153" y="10082"/>
                    <a:pt x="10148" y="9936"/>
                  </a:cubicBez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6"/>
            <p:cNvSpPr/>
            <p:nvPr/>
          </p:nvSpPr>
          <p:spPr>
            <a:xfrm rot="10800000" flipH="1">
              <a:off x="8907055" y="3236163"/>
              <a:ext cx="605716" cy="700651"/>
            </a:xfrm>
            <a:custGeom>
              <a:avLst/>
              <a:gdLst/>
              <a:ahLst/>
              <a:cxnLst/>
              <a:rect l="l" t="t" r="r" b="b"/>
              <a:pathLst>
                <a:path w="7971" h="8189" extrusionOk="0">
                  <a:moveTo>
                    <a:pt x="218" y="1"/>
                  </a:moveTo>
                  <a:lnTo>
                    <a:pt x="1" y="218"/>
                  </a:lnTo>
                  <a:lnTo>
                    <a:pt x="7971" y="8188"/>
                  </a:lnTo>
                  <a:lnTo>
                    <a:pt x="7971" y="7754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6"/>
            <p:cNvSpPr/>
            <p:nvPr/>
          </p:nvSpPr>
          <p:spPr>
            <a:xfrm rot="10800000" flipH="1">
              <a:off x="9071189" y="3608604"/>
              <a:ext cx="439070" cy="512932"/>
            </a:xfrm>
            <a:custGeom>
              <a:avLst/>
              <a:gdLst/>
              <a:ahLst/>
              <a:cxnLst/>
              <a:rect l="l" t="t" r="r" b="b"/>
              <a:pathLst>
                <a:path w="5778" h="5995" extrusionOk="0">
                  <a:moveTo>
                    <a:pt x="217" y="0"/>
                  </a:moveTo>
                  <a:lnTo>
                    <a:pt x="0" y="218"/>
                  </a:lnTo>
                  <a:lnTo>
                    <a:pt x="5778" y="5994"/>
                  </a:lnTo>
                  <a:cubicBezTo>
                    <a:pt x="5772" y="5848"/>
                    <a:pt x="5772" y="5702"/>
                    <a:pt x="5772" y="5561"/>
                  </a:cubicBez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6"/>
            <p:cNvSpPr/>
            <p:nvPr/>
          </p:nvSpPr>
          <p:spPr>
            <a:xfrm rot="10800000" flipH="1">
              <a:off x="9235323" y="3981473"/>
              <a:ext cx="272044" cy="324871"/>
            </a:xfrm>
            <a:custGeom>
              <a:avLst/>
              <a:gdLst/>
              <a:ahLst/>
              <a:cxnLst/>
              <a:rect l="l" t="t" r="r" b="b"/>
              <a:pathLst>
                <a:path w="3580" h="3797" extrusionOk="0">
                  <a:moveTo>
                    <a:pt x="217" y="1"/>
                  </a:moveTo>
                  <a:lnTo>
                    <a:pt x="1" y="217"/>
                  </a:lnTo>
                  <a:lnTo>
                    <a:pt x="3579" y="3797"/>
                  </a:lnTo>
                  <a:cubicBezTo>
                    <a:pt x="3579" y="3655"/>
                    <a:pt x="3579" y="3509"/>
                    <a:pt x="3575" y="3363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6"/>
            <p:cNvSpPr/>
            <p:nvPr/>
          </p:nvSpPr>
          <p:spPr>
            <a:xfrm rot="10800000" flipH="1">
              <a:off x="8824988" y="3050156"/>
              <a:ext cx="688849" cy="796649"/>
            </a:xfrm>
            <a:custGeom>
              <a:avLst/>
              <a:gdLst/>
              <a:ahLst/>
              <a:cxnLst/>
              <a:rect l="l" t="t" r="r" b="b"/>
              <a:pathLst>
                <a:path w="9065" h="9311" extrusionOk="0">
                  <a:moveTo>
                    <a:pt x="189" y="0"/>
                  </a:moveTo>
                  <a:lnTo>
                    <a:pt x="218" y="30"/>
                  </a:lnTo>
                  <a:lnTo>
                    <a:pt x="1" y="246"/>
                  </a:lnTo>
                  <a:lnTo>
                    <a:pt x="9064" y="9310"/>
                  </a:lnTo>
                  <a:lnTo>
                    <a:pt x="9064" y="887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6"/>
            <p:cNvSpPr/>
            <p:nvPr/>
          </p:nvSpPr>
          <p:spPr>
            <a:xfrm rot="10800000" flipH="1">
              <a:off x="8989122" y="3422170"/>
              <a:ext cx="522507" cy="610214"/>
            </a:xfrm>
            <a:custGeom>
              <a:avLst/>
              <a:gdLst/>
              <a:ahLst/>
              <a:cxnLst/>
              <a:rect l="l" t="t" r="r" b="b"/>
              <a:pathLst>
                <a:path w="6876" h="7132" extrusionOk="0">
                  <a:moveTo>
                    <a:pt x="180" y="1"/>
                  </a:moveTo>
                  <a:lnTo>
                    <a:pt x="218" y="38"/>
                  </a:lnTo>
                  <a:lnTo>
                    <a:pt x="218" y="38"/>
                  </a:lnTo>
                  <a:lnTo>
                    <a:pt x="218" y="38"/>
                  </a:lnTo>
                  <a:lnTo>
                    <a:pt x="180" y="1"/>
                  </a:lnTo>
                  <a:close/>
                  <a:moveTo>
                    <a:pt x="218" y="38"/>
                  </a:moveTo>
                  <a:lnTo>
                    <a:pt x="0" y="255"/>
                  </a:lnTo>
                  <a:lnTo>
                    <a:pt x="6876" y="7131"/>
                  </a:lnTo>
                  <a:cubicBezTo>
                    <a:pt x="6871" y="6985"/>
                    <a:pt x="6871" y="6839"/>
                    <a:pt x="6871" y="6698"/>
                  </a:cubicBezTo>
                  <a:lnTo>
                    <a:pt x="21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6"/>
            <p:cNvSpPr/>
            <p:nvPr/>
          </p:nvSpPr>
          <p:spPr>
            <a:xfrm rot="10800000" flipH="1">
              <a:off x="9150369" y="3795038"/>
              <a:ext cx="358445" cy="418902"/>
            </a:xfrm>
            <a:custGeom>
              <a:avLst/>
              <a:gdLst/>
              <a:ahLst/>
              <a:cxnLst/>
              <a:rect l="l" t="t" r="r" b="b"/>
              <a:pathLst>
                <a:path w="4717" h="4896" extrusionOk="0">
                  <a:moveTo>
                    <a:pt x="255" y="1"/>
                  </a:moveTo>
                  <a:lnTo>
                    <a:pt x="39" y="218"/>
                  </a:lnTo>
                  <a:lnTo>
                    <a:pt x="0" y="179"/>
                  </a:lnTo>
                  <a:lnTo>
                    <a:pt x="4717" y="4896"/>
                  </a:lnTo>
                  <a:cubicBezTo>
                    <a:pt x="4712" y="4750"/>
                    <a:pt x="4712" y="4604"/>
                    <a:pt x="4712" y="44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6"/>
            <p:cNvSpPr/>
            <p:nvPr/>
          </p:nvSpPr>
          <p:spPr>
            <a:xfrm rot="10800000" flipH="1">
              <a:off x="8756523" y="3751835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6"/>
            <p:cNvSpPr/>
            <p:nvPr/>
          </p:nvSpPr>
          <p:spPr>
            <a:xfrm rot="10800000" flipH="1">
              <a:off x="8740034" y="373335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6"/>
            <p:cNvSpPr/>
            <p:nvPr/>
          </p:nvSpPr>
          <p:spPr>
            <a:xfrm rot="10800000" flipH="1">
              <a:off x="8904244" y="391807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6"/>
            <p:cNvSpPr/>
            <p:nvPr/>
          </p:nvSpPr>
          <p:spPr>
            <a:xfrm rot="10800000" flipH="1">
              <a:off x="8904244" y="3918076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6"/>
            <p:cNvSpPr/>
            <p:nvPr/>
          </p:nvSpPr>
          <p:spPr>
            <a:xfrm rot="10800000" flipH="1">
              <a:off x="9068302" y="410288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7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6"/>
            <p:cNvSpPr/>
            <p:nvPr/>
          </p:nvSpPr>
          <p:spPr>
            <a:xfrm rot="10800000" flipH="1">
              <a:off x="9248925" y="430625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6"/>
            <p:cNvSpPr/>
            <p:nvPr/>
          </p:nvSpPr>
          <p:spPr>
            <a:xfrm rot="10800000" flipH="1">
              <a:off x="9232436" y="4287778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7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6"/>
            <p:cNvSpPr/>
            <p:nvPr/>
          </p:nvSpPr>
          <p:spPr>
            <a:xfrm rot="10800000" flipH="1">
              <a:off x="8822177" y="382575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6"/>
            <p:cNvSpPr/>
            <p:nvPr/>
          </p:nvSpPr>
          <p:spPr>
            <a:xfrm rot="10800000" flipH="1">
              <a:off x="8822177" y="382575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6"/>
            <p:cNvSpPr/>
            <p:nvPr/>
          </p:nvSpPr>
          <p:spPr>
            <a:xfrm rot="10800000" flipH="1">
              <a:off x="8986235" y="401048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6"/>
            <p:cNvSpPr/>
            <p:nvPr/>
          </p:nvSpPr>
          <p:spPr>
            <a:xfrm rot="10800000" flipH="1">
              <a:off x="9166858" y="4213855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6"/>
            <p:cNvSpPr/>
            <p:nvPr/>
          </p:nvSpPr>
          <p:spPr>
            <a:xfrm rot="10800000" flipH="1">
              <a:off x="9150369" y="419528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6"/>
            <p:cNvSpPr/>
            <p:nvPr/>
          </p:nvSpPr>
          <p:spPr>
            <a:xfrm rot="10800000" flipH="1">
              <a:off x="9081904" y="2276707"/>
              <a:ext cx="2964" cy="3337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0" y="1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6"/>
            <p:cNvSpPr/>
            <p:nvPr/>
          </p:nvSpPr>
          <p:spPr>
            <a:xfrm rot="10800000" flipH="1">
              <a:off x="9246113" y="2461515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0"/>
                  </a:moveTo>
                  <a:lnTo>
                    <a:pt x="37" y="39"/>
                  </a:lnTo>
                  <a:lnTo>
                    <a:pt x="3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 rot="10800000" flipH="1">
              <a:off x="8983423" y="2166165"/>
              <a:ext cx="2888" cy="2909"/>
            </a:xfrm>
            <a:custGeom>
              <a:avLst/>
              <a:gdLst/>
              <a:ahLst/>
              <a:cxnLst/>
              <a:rect l="l" t="t" r="r" b="b"/>
              <a:pathLst>
                <a:path w="38" h="34" extrusionOk="0">
                  <a:moveTo>
                    <a:pt x="1" y="1"/>
                  </a:moveTo>
                  <a:lnTo>
                    <a:pt x="38" y="34"/>
                  </a:lnTo>
                  <a:lnTo>
                    <a:pt x="3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0800000" flipH="1">
              <a:off x="9147557" y="2350545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9"/>
                  </a:moveTo>
                  <a:lnTo>
                    <a:pt x="37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0800000" flipH="1">
              <a:off x="8086386" y="2076918"/>
              <a:ext cx="831483" cy="935855"/>
            </a:xfrm>
            <a:custGeom>
              <a:avLst/>
              <a:gdLst/>
              <a:ahLst/>
              <a:cxnLst/>
              <a:rect l="l" t="t" r="r" b="b"/>
              <a:pathLst>
                <a:path w="10942" h="10938" extrusionOk="0">
                  <a:moveTo>
                    <a:pt x="218" y="0"/>
                  </a:moveTo>
                  <a:lnTo>
                    <a:pt x="1" y="218"/>
                  </a:lnTo>
                  <a:lnTo>
                    <a:pt x="10725" y="10937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0800000" flipH="1">
              <a:off x="8901280" y="2073761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3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6"/>
            <p:cNvSpPr/>
            <p:nvPr/>
          </p:nvSpPr>
          <p:spPr>
            <a:xfrm rot="10800000" flipH="1">
              <a:off x="8250596" y="2261470"/>
              <a:ext cx="831407" cy="936112"/>
            </a:xfrm>
            <a:custGeom>
              <a:avLst/>
              <a:gdLst/>
              <a:ahLst/>
              <a:cxnLst/>
              <a:rect l="l" t="t" r="r" b="b"/>
              <a:pathLst>
                <a:path w="10941" h="10941" extrusionOk="0">
                  <a:moveTo>
                    <a:pt x="217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0" y="10725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6"/>
            <p:cNvSpPr/>
            <p:nvPr/>
          </p:nvSpPr>
          <p:spPr>
            <a:xfrm rot="10800000" flipH="1">
              <a:off x="9065490" y="2258141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6"/>
            <p:cNvSpPr/>
            <p:nvPr/>
          </p:nvSpPr>
          <p:spPr>
            <a:xfrm rot="10800000" flipH="1">
              <a:off x="8414654" y="2443026"/>
              <a:ext cx="831559" cy="939363"/>
            </a:xfrm>
            <a:custGeom>
              <a:avLst/>
              <a:gdLst/>
              <a:ahLst/>
              <a:cxnLst/>
              <a:rect l="l" t="t" r="r" b="b"/>
              <a:pathLst>
                <a:path w="10943" h="10979" extrusionOk="0">
                  <a:moveTo>
                    <a:pt x="218" y="0"/>
                  </a:moveTo>
                  <a:lnTo>
                    <a:pt x="1" y="218"/>
                  </a:lnTo>
                  <a:lnTo>
                    <a:pt x="10762" y="10979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6"/>
            <p:cNvSpPr/>
            <p:nvPr/>
          </p:nvSpPr>
          <p:spPr>
            <a:xfrm rot="10800000" flipH="1">
              <a:off x="9229548" y="2443034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6"/>
            <p:cNvSpPr/>
            <p:nvPr/>
          </p:nvSpPr>
          <p:spPr>
            <a:xfrm rot="10800000" flipH="1">
              <a:off x="8578788" y="2630915"/>
              <a:ext cx="831483" cy="936283"/>
            </a:xfrm>
            <a:custGeom>
              <a:avLst/>
              <a:gdLst/>
              <a:ahLst/>
              <a:cxnLst/>
              <a:rect l="l" t="t" r="r" b="b"/>
              <a:pathLst>
                <a:path w="10942" h="10943" extrusionOk="0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 rot="10800000" flipH="1">
              <a:off x="8144897" y="2003595"/>
              <a:ext cx="690293" cy="777569"/>
            </a:xfrm>
            <a:custGeom>
              <a:avLst/>
              <a:gdLst/>
              <a:ahLst/>
              <a:cxnLst/>
              <a:rect l="l" t="t" r="r" b="b"/>
              <a:pathLst>
                <a:path w="9084" h="9088" extrusionOk="0">
                  <a:moveTo>
                    <a:pt x="1" y="1"/>
                  </a:moveTo>
                  <a:lnTo>
                    <a:pt x="1" y="1"/>
                  </a:lnTo>
                  <a:cubicBezTo>
                    <a:pt x="208" y="358"/>
                    <a:pt x="419" y="713"/>
                    <a:pt x="632" y="1066"/>
                  </a:cubicBezTo>
                  <a:lnTo>
                    <a:pt x="8418" y="8853"/>
                  </a:lnTo>
                  <a:cubicBezTo>
                    <a:pt x="8635" y="8937"/>
                    <a:pt x="8857" y="9012"/>
                    <a:pt x="9083" y="90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6"/>
            <p:cNvSpPr/>
            <p:nvPr/>
          </p:nvSpPr>
          <p:spPr>
            <a:xfrm rot="10800000" flipH="1">
              <a:off x="8168529" y="2168980"/>
              <a:ext cx="834370" cy="936198"/>
            </a:xfrm>
            <a:custGeom>
              <a:avLst/>
              <a:gdLst/>
              <a:ahLst/>
              <a:cxnLst/>
              <a:rect l="l" t="t" r="r" b="b"/>
              <a:pathLst>
                <a:path w="10980" h="10942" extrusionOk="0">
                  <a:moveTo>
                    <a:pt x="217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79" y="10762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6"/>
            <p:cNvSpPr/>
            <p:nvPr/>
          </p:nvSpPr>
          <p:spPr>
            <a:xfrm rot="10800000" flipH="1">
              <a:off x="8983423" y="2166165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1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6"/>
            <p:cNvSpPr/>
            <p:nvPr/>
          </p:nvSpPr>
          <p:spPr>
            <a:xfrm rot="10800000" flipH="1">
              <a:off x="8332663" y="2353788"/>
              <a:ext cx="831483" cy="939449"/>
            </a:xfrm>
            <a:custGeom>
              <a:avLst/>
              <a:gdLst/>
              <a:ahLst/>
              <a:cxnLst/>
              <a:rect l="l" t="t" r="r" b="b"/>
              <a:pathLst>
                <a:path w="10942" h="10980" extrusionOk="0">
                  <a:moveTo>
                    <a:pt x="179" y="1"/>
                  </a:moveTo>
                  <a:lnTo>
                    <a:pt x="218" y="39"/>
                  </a:lnTo>
                  <a:lnTo>
                    <a:pt x="218" y="39"/>
                  </a:lnTo>
                  <a:lnTo>
                    <a:pt x="218" y="39"/>
                  </a:lnTo>
                  <a:lnTo>
                    <a:pt x="179" y="1"/>
                  </a:lnTo>
                  <a:close/>
                  <a:moveTo>
                    <a:pt x="218" y="39"/>
                  </a:moveTo>
                  <a:lnTo>
                    <a:pt x="0" y="255"/>
                  </a:lnTo>
                  <a:lnTo>
                    <a:pt x="10724" y="10979"/>
                  </a:lnTo>
                  <a:lnTo>
                    <a:pt x="10941" y="10763"/>
                  </a:lnTo>
                  <a:lnTo>
                    <a:pt x="21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 rot="10800000" flipH="1">
              <a:off x="9147557" y="2350545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7" y="0"/>
                  </a:moveTo>
                  <a:lnTo>
                    <a:pt x="0" y="216"/>
                  </a:lnTo>
                  <a:lnTo>
                    <a:pt x="37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 rot="10800000" flipH="1">
              <a:off x="8496721" y="2538596"/>
              <a:ext cx="834370" cy="936198"/>
            </a:xfrm>
            <a:custGeom>
              <a:avLst/>
              <a:gdLst/>
              <a:ahLst/>
              <a:cxnLst/>
              <a:rect l="l" t="t" r="r" b="b"/>
              <a:pathLst>
                <a:path w="10980" h="10942" extrusionOk="0">
                  <a:moveTo>
                    <a:pt x="10942" y="10724"/>
                  </a:moveTo>
                  <a:lnTo>
                    <a:pt x="10941" y="10725"/>
                  </a:lnTo>
                  <a:lnTo>
                    <a:pt x="10941" y="10725"/>
                  </a:lnTo>
                  <a:lnTo>
                    <a:pt x="10979" y="10763"/>
                  </a:lnTo>
                  <a:lnTo>
                    <a:pt x="10979" y="10763"/>
                  </a:lnTo>
                  <a:lnTo>
                    <a:pt x="10942" y="10724"/>
                  </a:lnTo>
                  <a:close/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 rot="10800000" flipH="1">
              <a:off x="8657967" y="2720153"/>
              <a:ext cx="834370" cy="939363"/>
            </a:xfrm>
            <a:custGeom>
              <a:avLst/>
              <a:gdLst/>
              <a:ahLst/>
              <a:cxnLst/>
              <a:rect l="l" t="t" r="r" b="b"/>
              <a:pathLst>
                <a:path w="10980" h="10979" extrusionOk="0">
                  <a:moveTo>
                    <a:pt x="1" y="179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" y="179"/>
                  </a:lnTo>
                  <a:close/>
                  <a:moveTo>
                    <a:pt x="255" y="0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0800" y="10979"/>
                  </a:lnTo>
                  <a:lnTo>
                    <a:pt x="10763" y="10941"/>
                  </a:lnTo>
                  <a:lnTo>
                    <a:pt x="10979" y="10724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 rot="10800000" flipH="1">
              <a:off x="8083575" y="2994122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 rot="10800000" flipH="1">
              <a:off x="8264198" y="319749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6"/>
            <p:cNvSpPr/>
            <p:nvPr/>
          </p:nvSpPr>
          <p:spPr>
            <a:xfrm rot="10800000" flipH="1">
              <a:off x="8247708" y="3178930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6"/>
            <p:cNvSpPr/>
            <p:nvPr/>
          </p:nvSpPr>
          <p:spPr>
            <a:xfrm rot="10800000" flipH="1">
              <a:off x="8411842" y="336373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6"/>
            <p:cNvSpPr/>
            <p:nvPr/>
          </p:nvSpPr>
          <p:spPr>
            <a:xfrm rot="10800000" flipH="1">
              <a:off x="8411842" y="336373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6"/>
            <p:cNvSpPr/>
            <p:nvPr/>
          </p:nvSpPr>
          <p:spPr>
            <a:xfrm rot="10800000" flipH="1">
              <a:off x="8575976" y="3548460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7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6"/>
            <p:cNvSpPr/>
            <p:nvPr/>
          </p:nvSpPr>
          <p:spPr>
            <a:xfrm rot="10800000" flipH="1">
              <a:off x="8182131" y="3105092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6"/>
            <p:cNvSpPr/>
            <p:nvPr/>
          </p:nvSpPr>
          <p:spPr>
            <a:xfrm rot="10800000" flipH="1">
              <a:off x="8165642" y="3086526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6"/>
            <p:cNvSpPr/>
            <p:nvPr/>
          </p:nvSpPr>
          <p:spPr>
            <a:xfrm rot="10800000" flipH="1">
              <a:off x="8329775" y="3271334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0"/>
                  </a:moveTo>
                  <a:lnTo>
                    <a:pt x="38" y="37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6"/>
            <p:cNvSpPr/>
            <p:nvPr/>
          </p:nvSpPr>
          <p:spPr>
            <a:xfrm rot="10800000" flipH="1">
              <a:off x="8329775" y="327133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6"/>
            <p:cNvSpPr/>
            <p:nvPr/>
          </p:nvSpPr>
          <p:spPr>
            <a:xfrm rot="10800000" flipH="1">
              <a:off x="8493909" y="3456142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6"/>
            <p:cNvSpPr/>
            <p:nvPr/>
          </p:nvSpPr>
          <p:spPr>
            <a:xfrm rot="10800000" flipH="1">
              <a:off x="8674532" y="3659431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6"/>
            <p:cNvSpPr/>
            <p:nvPr/>
          </p:nvSpPr>
          <p:spPr>
            <a:xfrm rot="10800000" flipH="1">
              <a:off x="8657967" y="364086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6"/>
            <p:cNvSpPr/>
            <p:nvPr/>
          </p:nvSpPr>
          <p:spPr>
            <a:xfrm rot="10800000" flipH="1">
              <a:off x="9059335" y="4722244"/>
              <a:ext cx="446669" cy="502494"/>
            </a:xfrm>
            <a:custGeom>
              <a:avLst/>
              <a:gdLst/>
              <a:ahLst/>
              <a:cxnLst/>
              <a:rect l="l" t="t" r="r" b="b"/>
              <a:pathLst>
                <a:path w="5878" h="5873" extrusionOk="0">
                  <a:moveTo>
                    <a:pt x="1" y="1"/>
                  </a:moveTo>
                  <a:lnTo>
                    <a:pt x="5872" y="5873"/>
                  </a:lnTo>
                  <a:cubicBezTo>
                    <a:pt x="5872" y="5727"/>
                    <a:pt x="5872" y="5585"/>
                    <a:pt x="5877" y="544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6"/>
            <p:cNvSpPr/>
            <p:nvPr/>
          </p:nvSpPr>
          <p:spPr>
            <a:xfrm rot="10800000" flipH="1">
              <a:off x="9223469" y="4905855"/>
              <a:ext cx="283519" cy="318882"/>
            </a:xfrm>
            <a:custGeom>
              <a:avLst/>
              <a:gdLst/>
              <a:ahLst/>
              <a:cxnLst/>
              <a:rect l="l" t="t" r="r" b="b"/>
              <a:pathLst>
                <a:path w="3731" h="3727" extrusionOk="0">
                  <a:moveTo>
                    <a:pt x="0" y="1"/>
                  </a:moveTo>
                  <a:lnTo>
                    <a:pt x="3726" y="3727"/>
                  </a:lnTo>
                  <a:cubicBezTo>
                    <a:pt x="3726" y="3581"/>
                    <a:pt x="3726" y="3439"/>
                    <a:pt x="3731" y="3298"/>
                  </a:cubicBez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6"/>
            <p:cNvSpPr/>
            <p:nvPr/>
          </p:nvSpPr>
          <p:spPr>
            <a:xfrm rot="10800000" flipH="1">
              <a:off x="8835779" y="384749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6"/>
            <p:cNvSpPr/>
            <p:nvPr/>
          </p:nvSpPr>
          <p:spPr>
            <a:xfrm rot="10800000" flipH="1">
              <a:off x="8999837" y="4032298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1" y="0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6"/>
            <p:cNvSpPr/>
            <p:nvPr/>
          </p:nvSpPr>
          <p:spPr>
            <a:xfrm rot="10800000" flipH="1">
              <a:off x="9147557" y="419854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37"/>
                  </a:moveTo>
                  <a:lnTo>
                    <a:pt x="3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6"/>
            <p:cNvSpPr/>
            <p:nvPr/>
          </p:nvSpPr>
          <p:spPr>
            <a:xfrm rot="10800000" flipH="1">
              <a:off x="7935930" y="4675875"/>
              <a:ext cx="2964" cy="2909"/>
            </a:xfrm>
            <a:custGeom>
              <a:avLst/>
              <a:gdLst/>
              <a:ahLst/>
              <a:cxnLst/>
              <a:rect l="l" t="t" r="r" b="b"/>
              <a:pathLst>
                <a:path w="39" h="34" extrusionOk="0">
                  <a:moveTo>
                    <a:pt x="39" y="34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6"/>
            <p:cNvSpPr/>
            <p:nvPr/>
          </p:nvSpPr>
          <p:spPr>
            <a:xfrm rot="10800000" flipH="1">
              <a:off x="8753712" y="375517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6"/>
            <p:cNvSpPr/>
            <p:nvPr/>
          </p:nvSpPr>
          <p:spPr>
            <a:xfrm rot="10800000" flipH="1">
              <a:off x="7922328" y="3739763"/>
              <a:ext cx="831483" cy="936198"/>
            </a:xfrm>
            <a:custGeom>
              <a:avLst/>
              <a:gdLst/>
              <a:ahLst/>
              <a:cxnLst/>
              <a:rect l="l" t="t" r="r" b="b"/>
              <a:pathLst>
                <a:path w="10942" h="10942" extrusionOk="0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6"/>
            <p:cNvSpPr/>
            <p:nvPr/>
          </p:nvSpPr>
          <p:spPr>
            <a:xfrm rot="10800000" flipH="1">
              <a:off x="8737222" y="373651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8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6"/>
            <p:cNvSpPr/>
            <p:nvPr/>
          </p:nvSpPr>
          <p:spPr>
            <a:xfrm rot="10800000" flipH="1">
              <a:off x="8083575" y="4842116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6"/>
            <p:cNvSpPr/>
            <p:nvPr/>
          </p:nvSpPr>
          <p:spPr>
            <a:xfrm rot="10800000" flipH="1">
              <a:off x="8086386" y="3924571"/>
              <a:ext cx="831483" cy="935770"/>
            </a:xfrm>
            <a:custGeom>
              <a:avLst/>
              <a:gdLst/>
              <a:ahLst/>
              <a:cxnLst/>
              <a:rect l="l" t="t" r="r" b="b"/>
              <a:pathLst>
                <a:path w="10942" h="10937" extrusionOk="0">
                  <a:moveTo>
                    <a:pt x="218" y="1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2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6"/>
            <p:cNvSpPr/>
            <p:nvPr/>
          </p:nvSpPr>
          <p:spPr>
            <a:xfrm rot="10800000" flipH="1">
              <a:off x="8901280" y="3921328"/>
              <a:ext cx="3040" cy="3337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1" y="0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6"/>
            <p:cNvSpPr/>
            <p:nvPr/>
          </p:nvSpPr>
          <p:spPr>
            <a:xfrm rot="10800000" flipH="1">
              <a:off x="8901280" y="392132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6"/>
                  </a:lnTo>
                  <a:lnTo>
                    <a:pt x="39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6"/>
            <p:cNvSpPr/>
            <p:nvPr/>
          </p:nvSpPr>
          <p:spPr>
            <a:xfrm rot="10800000" flipH="1">
              <a:off x="8250596" y="4109379"/>
              <a:ext cx="831407" cy="935684"/>
            </a:xfrm>
            <a:custGeom>
              <a:avLst/>
              <a:gdLst/>
              <a:ahLst/>
              <a:cxnLst/>
              <a:rect l="l" t="t" r="r" b="b"/>
              <a:pathLst>
                <a:path w="10941" h="10936" extrusionOk="0">
                  <a:moveTo>
                    <a:pt x="217" y="0"/>
                  </a:moveTo>
                  <a:lnTo>
                    <a:pt x="0" y="212"/>
                  </a:lnTo>
                  <a:lnTo>
                    <a:pt x="10724" y="10936"/>
                  </a:lnTo>
                  <a:lnTo>
                    <a:pt x="10940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6"/>
            <p:cNvSpPr/>
            <p:nvPr/>
          </p:nvSpPr>
          <p:spPr>
            <a:xfrm rot="10800000" flipH="1">
              <a:off x="9065490" y="4106135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6"/>
            <p:cNvSpPr/>
            <p:nvPr/>
          </p:nvSpPr>
          <p:spPr>
            <a:xfrm rot="10800000" flipH="1">
              <a:off x="9246113" y="430951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6"/>
            <p:cNvSpPr/>
            <p:nvPr/>
          </p:nvSpPr>
          <p:spPr>
            <a:xfrm rot="10800000" flipH="1">
              <a:off x="8414654" y="4294101"/>
              <a:ext cx="831559" cy="930636"/>
            </a:xfrm>
            <a:custGeom>
              <a:avLst/>
              <a:gdLst/>
              <a:ahLst/>
              <a:cxnLst/>
              <a:rect l="l" t="t" r="r" b="b"/>
              <a:pathLst>
                <a:path w="10943" h="10877" extrusionOk="0">
                  <a:moveTo>
                    <a:pt x="157" y="1"/>
                  </a:moveTo>
                  <a:lnTo>
                    <a:pt x="1" y="152"/>
                  </a:lnTo>
                  <a:lnTo>
                    <a:pt x="10725" y="10876"/>
                  </a:lnTo>
                  <a:lnTo>
                    <a:pt x="10942" y="10659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6"/>
            <p:cNvSpPr/>
            <p:nvPr/>
          </p:nvSpPr>
          <p:spPr>
            <a:xfrm rot="10800000" flipH="1">
              <a:off x="9229548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6"/>
            <p:cNvSpPr/>
            <p:nvPr/>
          </p:nvSpPr>
          <p:spPr>
            <a:xfrm rot="10800000" flipH="1">
              <a:off x="8731067" y="4478997"/>
              <a:ext cx="679199" cy="745741"/>
            </a:xfrm>
            <a:custGeom>
              <a:avLst/>
              <a:gdLst/>
              <a:ahLst/>
              <a:cxnLst/>
              <a:rect l="l" t="t" r="r" b="b"/>
              <a:pathLst>
                <a:path w="8938" h="8716" extrusionOk="0">
                  <a:moveTo>
                    <a:pt x="1" y="1"/>
                  </a:moveTo>
                  <a:lnTo>
                    <a:pt x="8720" y="8716"/>
                  </a:lnTo>
                  <a:lnTo>
                    <a:pt x="8938" y="85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6"/>
            <p:cNvSpPr/>
            <p:nvPr/>
          </p:nvSpPr>
          <p:spPr>
            <a:xfrm rot="10800000" flipH="1">
              <a:off x="8001508" y="3828916"/>
              <a:ext cx="834370" cy="939021"/>
            </a:xfrm>
            <a:custGeom>
              <a:avLst/>
              <a:gdLst/>
              <a:ahLst/>
              <a:cxnLst/>
              <a:rect l="l" t="t" r="r" b="b"/>
              <a:pathLst>
                <a:path w="10980" h="10975" extrusionOk="0">
                  <a:moveTo>
                    <a:pt x="1" y="175"/>
                  </a:moveTo>
                  <a:lnTo>
                    <a:pt x="38" y="213"/>
                  </a:lnTo>
                  <a:lnTo>
                    <a:pt x="39" y="213"/>
                  </a:lnTo>
                  <a:lnTo>
                    <a:pt x="39" y="213"/>
                  </a:lnTo>
                  <a:lnTo>
                    <a:pt x="1" y="175"/>
                  </a:lnTo>
                  <a:close/>
                  <a:moveTo>
                    <a:pt x="255" y="1"/>
                  </a:moveTo>
                  <a:lnTo>
                    <a:pt x="39" y="213"/>
                  </a:lnTo>
                  <a:lnTo>
                    <a:pt x="39" y="213"/>
                  </a:lnTo>
                  <a:lnTo>
                    <a:pt x="10763" y="10937"/>
                  </a:lnTo>
                  <a:lnTo>
                    <a:pt x="10763" y="10937"/>
                  </a:lnTo>
                  <a:lnTo>
                    <a:pt x="10979" y="10720"/>
                  </a:lnTo>
                  <a:lnTo>
                    <a:pt x="255" y="1"/>
                  </a:lnTo>
                  <a:close/>
                  <a:moveTo>
                    <a:pt x="10763" y="10937"/>
                  </a:moveTo>
                  <a:lnTo>
                    <a:pt x="10762" y="10937"/>
                  </a:lnTo>
                  <a:lnTo>
                    <a:pt x="10800" y="10974"/>
                  </a:lnTo>
                  <a:lnTo>
                    <a:pt x="10763" y="109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6"/>
            <p:cNvSpPr/>
            <p:nvPr/>
          </p:nvSpPr>
          <p:spPr>
            <a:xfrm rot="10800000" flipH="1">
              <a:off x="8819213" y="382892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6"/>
            <p:cNvSpPr/>
            <p:nvPr/>
          </p:nvSpPr>
          <p:spPr>
            <a:xfrm rot="10800000" flipH="1">
              <a:off x="8168529" y="4016975"/>
              <a:ext cx="831407" cy="935684"/>
            </a:xfrm>
            <a:custGeom>
              <a:avLst/>
              <a:gdLst/>
              <a:ahLst/>
              <a:cxnLst/>
              <a:rect l="l" t="t" r="r" b="b"/>
              <a:pathLst>
                <a:path w="10941" h="10936" extrusionOk="0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1" y="1071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6"/>
            <p:cNvSpPr/>
            <p:nvPr/>
          </p:nvSpPr>
          <p:spPr>
            <a:xfrm rot="10800000" flipH="1">
              <a:off x="8983423" y="401373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 rot="10800000" flipH="1">
              <a:off x="8332663" y="4201697"/>
              <a:ext cx="834294" cy="939021"/>
            </a:xfrm>
            <a:custGeom>
              <a:avLst/>
              <a:gdLst/>
              <a:ahLst/>
              <a:cxnLst/>
              <a:rect l="l" t="t" r="r" b="b"/>
              <a:pathLst>
                <a:path w="10979" h="10975" extrusionOk="0">
                  <a:moveTo>
                    <a:pt x="179" y="0"/>
                  </a:moveTo>
                  <a:lnTo>
                    <a:pt x="217" y="38"/>
                  </a:lnTo>
                  <a:lnTo>
                    <a:pt x="217" y="38"/>
                  </a:lnTo>
                  <a:lnTo>
                    <a:pt x="218" y="37"/>
                  </a:lnTo>
                  <a:lnTo>
                    <a:pt x="179" y="0"/>
                  </a:lnTo>
                  <a:close/>
                  <a:moveTo>
                    <a:pt x="10941" y="10757"/>
                  </a:moveTo>
                  <a:lnTo>
                    <a:pt x="10941" y="10757"/>
                  </a:lnTo>
                  <a:lnTo>
                    <a:pt x="10941" y="10757"/>
                  </a:lnTo>
                  <a:lnTo>
                    <a:pt x="10979" y="10795"/>
                  </a:lnTo>
                  <a:lnTo>
                    <a:pt x="10941" y="10757"/>
                  </a:lnTo>
                  <a:close/>
                  <a:moveTo>
                    <a:pt x="217" y="38"/>
                  </a:moveTo>
                  <a:lnTo>
                    <a:pt x="0" y="250"/>
                  </a:lnTo>
                  <a:lnTo>
                    <a:pt x="10724" y="10974"/>
                  </a:lnTo>
                  <a:lnTo>
                    <a:pt x="10941" y="10757"/>
                  </a:lnTo>
                  <a:lnTo>
                    <a:pt x="10941" y="10757"/>
                  </a:lnTo>
                  <a:lnTo>
                    <a:pt x="21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 rot="10800000" flipH="1">
              <a:off x="9147557" y="419853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 rot="10800000" flipH="1">
              <a:off x="8567010" y="4386506"/>
              <a:ext cx="761192" cy="838231"/>
            </a:xfrm>
            <a:custGeom>
              <a:avLst/>
              <a:gdLst/>
              <a:ahLst/>
              <a:cxnLst/>
              <a:rect l="l" t="t" r="r" b="b"/>
              <a:pathLst>
                <a:path w="10017" h="9797" extrusionOk="0">
                  <a:moveTo>
                    <a:pt x="0" y="1"/>
                  </a:moveTo>
                  <a:lnTo>
                    <a:pt x="9800" y="9797"/>
                  </a:lnTo>
                  <a:lnTo>
                    <a:pt x="10017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6"/>
            <p:cNvSpPr/>
            <p:nvPr/>
          </p:nvSpPr>
          <p:spPr>
            <a:xfrm rot="10800000" flipH="1">
              <a:off x="8895277" y="4571401"/>
              <a:ext cx="597053" cy="653336"/>
            </a:xfrm>
            <a:custGeom>
              <a:avLst/>
              <a:gdLst/>
              <a:ahLst/>
              <a:cxnLst/>
              <a:rect l="l" t="t" r="r" b="b"/>
              <a:pathLst>
                <a:path w="7857" h="7636" extrusionOk="0">
                  <a:moveTo>
                    <a:pt x="0" y="1"/>
                  </a:moveTo>
                  <a:lnTo>
                    <a:pt x="7640" y="7636"/>
                  </a:lnTo>
                  <a:lnTo>
                    <a:pt x="7856" y="742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6"/>
            <p:cNvSpPr/>
            <p:nvPr/>
          </p:nvSpPr>
          <p:spPr>
            <a:xfrm rot="10800000" flipH="1">
              <a:off x="7919517" y="4657223"/>
              <a:ext cx="19377" cy="21561"/>
            </a:xfrm>
            <a:custGeom>
              <a:avLst/>
              <a:gdLst/>
              <a:ahLst/>
              <a:cxnLst/>
              <a:rect l="l" t="t" r="r" b="b"/>
              <a:pathLst>
                <a:path w="255" h="252" extrusionOk="0">
                  <a:moveTo>
                    <a:pt x="216" y="1"/>
                  </a:moveTo>
                  <a:lnTo>
                    <a:pt x="0" y="213"/>
                  </a:lnTo>
                  <a:lnTo>
                    <a:pt x="37" y="251"/>
                  </a:lnTo>
                  <a:lnTo>
                    <a:pt x="255" y="34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rot="10800000" flipH="1">
              <a:off x="8083575" y="4842116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rot="10800000" flipH="1">
              <a:off x="8018073" y="476785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rot="10800000" flipH="1">
              <a:off x="8001508" y="4749627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rot="10800000" flipH="1">
              <a:off x="8182131" y="4952573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rot="10800000" flipH="1">
              <a:off x="8165642" y="4934520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8" y="1"/>
                  </a:moveTo>
                  <a:lnTo>
                    <a:pt x="0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6"/>
            <p:cNvSpPr/>
            <p:nvPr/>
          </p:nvSpPr>
          <p:spPr>
            <a:xfrm rot="10800000" flipH="1">
              <a:off x="8343377" y="3293151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6"/>
            <p:cNvSpPr/>
            <p:nvPr/>
          </p:nvSpPr>
          <p:spPr>
            <a:xfrm rot="10800000" flipH="1">
              <a:off x="8655156" y="364420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6"/>
            <p:cNvSpPr/>
            <p:nvPr/>
          </p:nvSpPr>
          <p:spPr>
            <a:xfrm rot="10800000" flipH="1">
              <a:off x="7099152" y="3523903"/>
              <a:ext cx="221587" cy="228017"/>
            </a:xfrm>
            <a:custGeom>
              <a:avLst/>
              <a:gdLst/>
              <a:ahLst/>
              <a:cxnLst/>
              <a:rect l="l" t="t" r="r" b="b"/>
              <a:pathLst>
                <a:path w="2916" h="2665" extrusionOk="0">
                  <a:moveTo>
                    <a:pt x="251" y="0"/>
                  </a:moveTo>
                  <a:lnTo>
                    <a:pt x="39" y="217"/>
                  </a:lnTo>
                  <a:lnTo>
                    <a:pt x="1" y="179"/>
                  </a:lnTo>
                  <a:lnTo>
                    <a:pt x="2349" y="2528"/>
                  </a:lnTo>
                  <a:cubicBezTo>
                    <a:pt x="2538" y="2571"/>
                    <a:pt x="2727" y="2617"/>
                    <a:pt x="2915" y="2665"/>
                  </a:cubicBezTo>
                  <a:lnTo>
                    <a:pt x="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6"/>
            <p:cNvSpPr/>
            <p:nvPr/>
          </p:nvSpPr>
          <p:spPr>
            <a:xfrm rot="10800000" flipH="1">
              <a:off x="7266173" y="3000616"/>
              <a:ext cx="831103" cy="936198"/>
            </a:xfrm>
            <a:custGeom>
              <a:avLst/>
              <a:gdLst/>
              <a:ahLst/>
              <a:cxnLst/>
              <a:rect l="l" t="t" r="r" b="b"/>
              <a:pathLst>
                <a:path w="10937" h="10942" extrusionOk="0">
                  <a:moveTo>
                    <a:pt x="213" y="1"/>
                  </a:moveTo>
                  <a:lnTo>
                    <a:pt x="1" y="218"/>
                  </a:lnTo>
                  <a:lnTo>
                    <a:pt x="10720" y="10942"/>
                  </a:lnTo>
                  <a:lnTo>
                    <a:pt x="10936" y="10725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 rot="10800000" flipH="1">
              <a:off x="8080763" y="2997373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 rot="10800000" flipH="1">
              <a:off x="7429927" y="3185339"/>
              <a:ext cx="831483" cy="936198"/>
            </a:xfrm>
            <a:custGeom>
              <a:avLst/>
              <a:gdLst/>
              <a:ahLst/>
              <a:cxnLst/>
              <a:rect l="l" t="t" r="r" b="b"/>
              <a:pathLst>
                <a:path w="10942" h="10942" extrusionOk="0">
                  <a:moveTo>
                    <a:pt x="218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 rot="10800000" flipH="1">
              <a:off x="8261310" y="3200747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7"/>
                  </a:moveTo>
                  <a:lnTo>
                    <a:pt x="38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 rot="10800000" flipH="1">
              <a:off x="8244821" y="318218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 rot="10800000" flipH="1">
              <a:off x="8408955" y="3366903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6"/>
            <p:cNvSpPr/>
            <p:nvPr/>
          </p:nvSpPr>
          <p:spPr>
            <a:xfrm rot="10800000" flipH="1">
              <a:off x="7591173" y="4287778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6"/>
            <p:cNvSpPr/>
            <p:nvPr/>
          </p:nvSpPr>
          <p:spPr>
            <a:xfrm rot="10800000" flipH="1">
              <a:off x="7594061" y="3370232"/>
              <a:ext cx="831483" cy="936112"/>
            </a:xfrm>
            <a:custGeom>
              <a:avLst/>
              <a:gdLst/>
              <a:ahLst/>
              <a:cxnLst/>
              <a:rect l="l" t="t" r="r" b="b"/>
              <a:pathLst>
                <a:path w="10942" h="10941" extrusionOk="0">
                  <a:moveTo>
                    <a:pt x="218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 rot="10800000" flipH="1">
              <a:off x="8408955" y="3366903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 rot="10800000" flipH="1">
              <a:off x="7758195" y="3554955"/>
              <a:ext cx="831407" cy="936198"/>
            </a:xfrm>
            <a:custGeom>
              <a:avLst/>
              <a:gdLst/>
              <a:ahLst/>
              <a:cxnLst/>
              <a:rect l="l" t="t" r="r" b="b"/>
              <a:pathLst>
                <a:path w="10941" h="10942" extrusionOk="0">
                  <a:moveTo>
                    <a:pt x="217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1" y="1072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 rot="10800000" flipH="1">
              <a:off x="8573089" y="355179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 rot="10800000" flipH="1">
              <a:off x="7184182" y="3431925"/>
              <a:ext cx="382458" cy="412399"/>
            </a:xfrm>
            <a:custGeom>
              <a:avLst/>
              <a:gdLst/>
              <a:ahLst/>
              <a:cxnLst/>
              <a:rect l="l" t="t" r="r" b="b"/>
              <a:pathLst>
                <a:path w="5033" h="4820" extrusionOk="0">
                  <a:moveTo>
                    <a:pt x="212" y="1"/>
                  </a:moveTo>
                  <a:lnTo>
                    <a:pt x="0" y="217"/>
                  </a:lnTo>
                  <a:lnTo>
                    <a:pt x="4301" y="4518"/>
                  </a:lnTo>
                  <a:cubicBezTo>
                    <a:pt x="4545" y="4613"/>
                    <a:pt x="4791" y="4716"/>
                    <a:pt x="5032" y="4820"/>
                  </a:cubicBez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 rot="10800000" flipH="1">
              <a:off x="8179319" y="3108258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 rot="10800000" flipH="1">
              <a:off x="7348240" y="3092935"/>
              <a:ext cx="831179" cy="939449"/>
            </a:xfrm>
            <a:custGeom>
              <a:avLst/>
              <a:gdLst/>
              <a:ahLst/>
              <a:cxnLst/>
              <a:rect l="l" t="t" r="r" b="b"/>
              <a:pathLst>
                <a:path w="10938" h="10980" extrusionOk="0">
                  <a:moveTo>
                    <a:pt x="175" y="1"/>
                  </a:moveTo>
                  <a:lnTo>
                    <a:pt x="213" y="39"/>
                  </a:lnTo>
                  <a:lnTo>
                    <a:pt x="213" y="39"/>
                  </a:lnTo>
                  <a:lnTo>
                    <a:pt x="213" y="38"/>
                  </a:lnTo>
                  <a:lnTo>
                    <a:pt x="175" y="1"/>
                  </a:lnTo>
                  <a:close/>
                  <a:moveTo>
                    <a:pt x="213" y="39"/>
                  </a:moveTo>
                  <a:lnTo>
                    <a:pt x="1" y="255"/>
                  </a:lnTo>
                  <a:lnTo>
                    <a:pt x="10720" y="10979"/>
                  </a:lnTo>
                  <a:lnTo>
                    <a:pt x="10937" y="10762"/>
                  </a:lnTo>
                  <a:lnTo>
                    <a:pt x="21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 rot="10800000" flipH="1">
              <a:off x="8162754" y="3089777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 rot="10800000" flipH="1">
              <a:off x="7509182" y="3274491"/>
              <a:ext cx="834294" cy="939449"/>
            </a:xfrm>
            <a:custGeom>
              <a:avLst/>
              <a:gdLst/>
              <a:ahLst/>
              <a:cxnLst/>
              <a:rect l="l" t="t" r="r" b="b"/>
              <a:pathLst>
                <a:path w="10979" h="10980" extrusionOk="0">
                  <a:moveTo>
                    <a:pt x="0" y="179"/>
                  </a:moveTo>
                  <a:lnTo>
                    <a:pt x="31" y="210"/>
                  </a:lnTo>
                  <a:lnTo>
                    <a:pt x="5" y="179"/>
                  </a:lnTo>
                  <a:close/>
                  <a:moveTo>
                    <a:pt x="31" y="210"/>
                  </a:moveTo>
                  <a:lnTo>
                    <a:pt x="38" y="218"/>
                  </a:lnTo>
                  <a:lnTo>
                    <a:pt x="38" y="217"/>
                  </a:lnTo>
                  <a:lnTo>
                    <a:pt x="31" y="210"/>
                  </a:lnTo>
                  <a:close/>
                  <a:moveTo>
                    <a:pt x="255" y="1"/>
                  </a:moveTo>
                  <a:lnTo>
                    <a:pt x="38" y="217"/>
                  </a:lnTo>
                  <a:lnTo>
                    <a:pt x="10762" y="10941"/>
                  </a:lnTo>
                  <a:lnTo>
                    <a:pt x="10762" y="10941"/>
                  </a:lnTo>
                  <a:lnTo>
                    <a:pt x="10979" y="10724"/>
                  </a:lnTo>
                  <a:lnTo>
                    <a:pt x="255" y="1"/>
                  </a:lnTo>
                  <a:close/>
                  <a:moveTo>
                    <a:pt x="10762" y="10941"/>
                  </a:moveTo>
                  <a:lnTo>
                    <a:pt x="10761" y="10942"/>
                  </a:lnTo>
                  <a:lnTo>
                    <a:pt x="10800" y="10979"/>
                  </a:lnTo>
                  <a:lnTo>
                    <a:pt x="10762" y="109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 rot="10800000" flipH="1">
              <a:off x="8326888" y="3274499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 rot="10800000" flipH="1">
              <a:off x="7676204" y="3462551"/>
              <a:ext cx="831407" cy="936112"/>
            </a:xfrm>
            <a:custGeom>
              <a:avLst/>
              <a:gdLst/>
              <a:ahLst/>
              <a:cxnLst/>
              <a:rect l="l" t="t" r="r" b="b"/>
              <a:pathLst>
                <a:path w="10941" h="10941" extrusionOk="0">
                  <a:moveTo>
                    <a:pt x="216" y="0"/>
                  </a:moveTo>
                  <a:lnTo>
                    <a:pt x="0" y="216"/>
                  </a:lnTo>
                  <a:lnTo>
                    <a:pt x="10724" y="10940"/>
                  </a:lnTo>
                  <a:lnTo>
                    <a:pt x="10940" y="10724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 rot="10800000" flipH="1">
              <a:off x="8491098" y="3459307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7"/>
                  </a:lnTo>
                  <a:lnTo>
                    <a:pt x="37" y="256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 rot="10800000" flipH="1">
              <a:off x="7840261" y="3647359"/>
              <a:ext cx="834370" cy="939021"/>
            </a:xfrm>
            <a:custGeom>
              <a:avLst/>
              <a:gdLst/>
              <a:ahLst/>
              <a:cxnLst/>
              <a:rect l="l" t="t" r="r" b="b"/>
              <a:pathLst>
                <a:path w="10980" h="10975" extrusionOk="0">
                  <a:moveTo>
                    <a:pt x="179" y="1"/>
                  </a:moveTo>
                  <a:lnTo>
                    <a:pt x="215" y="36"/>
                  </a:lnTo>
                  <a:lnTo>
                    <a:pt x="218" y="33"/>
                  </a:lnTo>
                  <a:lnTo>
                    <a:pt x="179" y="1"/>
                  </a:lnTo>
                  <a:close/>
                  <a:moveTo>
                    <a:pt x="10942" y="10757"/>
                  </a:moveTo>
                  <a:lnTo>
                    <a:pt x="10941" y="10758"/>
                  </a:lnTo>
                  <a:lnTo>
                    <a:pt x="10941" y="10758"/>
                  </a:lnTo>
                  <a:lnTo>
                    <a:pt x="10979" y="10796"/>
                  </a:lnTo>
                  <a:lnTo>
                    <a:pt x="10942" y="10757"/>
                  </a:lnTo>
                  <a:close/>
                  <a:moveTo>
                    <a:pt x="215" y="36"/>
                  </a:moveTo>
                  <a:lnTo>
                    <a:pt x="1" y="251"/>
                  </a:lnTo>
                  <a:lnTo>
                    <a:pt x="10724" y="10975"/>
                  </a:lnTo>
                  <a:lnTo>
                    <a:pt x="10941" y="10758"/>
                  </a:lnTo>
                  <a:lnTo>
                    <a:pt x="10941" y="10758"/>
                  </a:lnTo>
                  <a:lnTo>
                    <a:pt x="215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 rot="10800000" flipH="1">
              <a:off x="8655156" y="364420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 rot="10800000" flipH="1">
              <a:off x="7115337" y="3751835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 rot="10800000" flipH="1">
              <a:off x="7099152" y="3733354"/>
              <a:ext cx="19149" cy="21903"/>
            </a:xfrm>
            <a:custGeom>
              <a:avLst/>
              <a:gdLst/>
              <a:ahLst/>
              <a:cxnLst/>
              <a:rect l="l" t="t" r="r" b="b"/>
              <a:pathLst>
                <a:path w="252" h="256" extrusionOk="0">
                  <a:moveTo>
                    <a:pt x="214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1" y="39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 rot="10800000" flipH="1">
              <a:off x="7263361" y="3918076"/>
              <a:ext cx="18998" cy="21903"/>
            </a:xfrm>
            <a:custGeom>
              <a:avLst/>
              <a:gdLst/>
              <a:ahLst/>
              <a:cxnLst/>
              <a:rect l="l" t="t" r="r" b="b"/>
              <a:pathLst>
                <a:path w="250" h="256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 rot="10800000" flipH="1">
              <a:off x="7427495" y="4102884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7"/>
                  </a:lnTo>
                  <a:lnTo>
                    <a:pt x="33" y="256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 rot="10800000" flipH="1">
              <a:off x="7591173" y="428777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 rot="10800000" flipH="1">
              <a:off x="7755307" y="447250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0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 rot="10800000" flipH="1">
              <a:off x="7181219" y="3825758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3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9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 rot="10800000" flipH="1">
              <a:off x="7345428" y="401048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 rot="10800000" flipH="1">
              <a:off x="7345428" y="4010480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 rot="10800000" flipH="1">
              <a:off x="7525672" y="4213855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 rot="10800000" flipH="1">
              <a:off x="7509486" y="4195288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4" y="0"/>
                  </a:moveTo>
                  <a:lnTo>
                    <a:pt x="1" y="216"/>
                  </a:lnTo>
                  <a:lnTo>
                    <a:pt x="34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 rot="10800000" flipH="1">
              <a:off x="7673240" y="4380096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 rot="10800000" flipH="1">
              <a:off x="7837450" y="456490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 rot="10800000" flipH="1">
              <a:off x="7837450" y="4564904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 rot="10800000" flipH="1">
              <a:off x="7017161" y="3571561"/>
              <a:ext cx="97115" cy="87956"/>
            </a:xfrm>
            <a:custGeom>
              <a:avLst/>
              <a:gdLst/>
              <a:ahLst/>
              <a:cxnLst/>
              <a:rect l="l" t="t" r="r" b="b"/>
              <a:pathLst>
                <a:path w="1278" h="1028" extrusionOk="0">
                  <a:moveTo>
                    <a:pt x="0" y="179"/>
                  </a:moveTo>
                  <a:lnTo>
                    <a:pt x="38" y="217"/>
                  </a:lnTo>
                  <a:lnTo>
                    <a:pt x="38" y="217"/>
                  </a:lnTo>
                  <a:lnTo>
                    <a:pt x="0" y="179"/>
                  </a:lnTo>
                  <a:close/>
                  <a:moveTo>
                    <a:pt x="250" y="0"/>
                  </a:moveTo>
                  <a:lnTo>
                    <a:pt x="38" y="217"/>
                  </a:lnTo>
                  <a:lnTo>
                    <a:pt x="769" y="947"/>
                  </a:lnTo>
                  <a:cubicBezTo>
                    <a:pt x="938" y="976"/>
                    <a:pt x="1108" y="1000"/>
                    <a:pt x="1278" y="1028"/>
                  </a:cubicBezTo>
                  <a:lnTo>
                    <a:pt x="2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 rot="10800000" flipH="1">
              <a:off x="7033270" y="3659431"/>
              <a:ext cx="2964" cy="3337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 rot="10800000" flipH="1">
              <a:off x="7017161" y="3640864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3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 rot="10800000" flipH="1">
              <a:off x="7933043" y="4678698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 rot="10800000" flipH="1">
              <a:off x="8080763" y="4845282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 rot="10800000" flipH="1">
              <a:off x="7998696" y="475296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 rot="10800000" flipH="1">
              <a:off x="7418529" y="4663721"/>
              <a:ext cx="514604" cy="561017"/>
            </a:xfrm>
            <a:custGeom>
              <a:avLst/>
              <a:gdLst/>
              <a:ahLst/>
              <a:cxnLst/>
              <a:rect l="l" t="t" r="r" b="b"/>
              <a:pathLst>
                <a:path w="6772" h="6557" extrusionOk="0">
                  <a:moveTo>
                    <a:pt x="0" y="1"/>
                  </a:moveTo>
                  <a:lnTo>
                    <a:pt x="6555" y="6556"/>
                  </a:lnTo>
                  <a:lnTo>
                    <a:pt x="6772" y="634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 rot="10800000" flipH="1">
              <a:off x="7916553" y="4660559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 rot="10800000" flipH="1">
              <a:off x="7746720" y="4848530"/>
              <a:ext cx="350542" cy="376207"/>
            </a:xfrm>
            <a:custGeom>
              <a:avLst/>
              <a:gdLst/>
              <a:ahLst/>
              <a:cxnLst/>
              <a:rect l="l" t="t" r="r" b="b"/>
              <a:pathLst>
                <a:path w="4613" h="4397" extrusionOk="0">
                  <a:moveTo>
                    <a:pt x="0" y="1"/>
                  </a:moveTo>
                  <a:lnTo>
                    <a:pt x="4396" y="4397"/>
                  </a:lnTo>
                  <a:lnTo>
                    <a:pt x="4612" y="418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 rot="10800000" flipH="1">
              <a:off x="8080763" y="4845282"/>
              <a:ext cx="19377" cy="21561"/>
            </a:xfrm>
            <a:custGeom>
              <a:avLst/>
              <a:gdLst/>
              <a:ahLst/>
              <a:cxnLst/>
              <a:rect l="l" t="t" r="r" b="b"/>
              <a:pathLst>
                <a:path w="255" h="252" extrusionOk="0">
                  <a:moveTo>
                    <a:pt x="216" y="1"/>
                  </a:moveTo>
                  <a:lnTo>
                    <a:pt x="0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 rot="10800000" flipH="1">
              <a:off x="7582587" y="4756125"/>
              <a:ext cx="432611" cy="468612"/>
            </a:xfrm>
            <a:custGeom>
              <a:avLst/>
              <a:gdLst/>
              <a:ahLst/>
              <a:cxnLst/>
              <a:rect l="l" t="t" r="r" b="b"/>
              <a:pathLst>
                <a:path w="5693" h="5477" extrusionOk="0">
                  <a:moveTo>
                    <a:pt x="1" y="1"/>
                  </a:moveTo>
                  <a:lnTo>
                    <a:pt x="5476" y="5476"/>
                  </a:lnTo>
                  <a:lnTo>
                    <a:pt x="5693" y="526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 rot="10800000" flipH="1">
              <a:off x="7998696" y="4752963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 rot="10800000" flipH="1">
              <a:off x="8179319" y="495591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 rot="10800000" flipH="1">
              <a:off x="7910854" y="4940935"/>
              <a:ext cx="268549" cy="283803"/>
            </a:xfrm>
            <a:custGeom>
              <a:avLst/>
              <a:gdLst/>
              <a:ahLst/>
              <a:cxnLst/>
              <a:rect l="l" t="t" r="r" b="b"/>
              <a:pathLst>
                <a:path w="3534" h="3317" extrusionOk="0">
                  <a:moveTo>
                    <a:pt x="1" y="1"/>
                  </a:moveTo>
                  <a:lnTo>
                    <a:pt x="3316" y="3317"/>
                  </a:lnTo>
                  <a:lnTo>
                    <a:pt x="3533" y="310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 rot="10800000" flipH="1">
              <a:off x="8162754" y="4937686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3"/>
                  </a:lnTo>
                  <a:lnTo>
                    <a:pt x="38" y="250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 rot="10800000" flipH="1">
              <a:off x="7096340" y="373651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 rot="10800000" flipH="1">
              <a:off x="7588362" y="429094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 rot="10800000" flipH="1">
              <a:off x="7358650" y="403229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 rot="10800000" flipH="1">
              <a:off x="7506675" y="419854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3" y="37"/>
                  </a:lnTo>
                  <a:lnTo>
                    <a:pt x="38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 rot="10800000" flipH="1">
              <a:off x="7851052" y="458629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 rot="10800000" flipH="1">
              <a:off x="6281446" y="3739763"/>
              <a:ext cx="833990" cy="936198"/>
            </a:xfrm>
            <a:custGeom>
              <a:avLst/>
              <a:gdLst/>
              <a:ahLst/>
              <a:cxnLst/>
              <a:rect l="l" t="t" r="r" b="b"/>
              <a:pathLst>
                <a:path w="10975" h="10942" extrusionOk="0"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36" y="10725"/>
                  </a:lnTo>
                  <a:lnTo>
                    <a:pt x="10975" y="10762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 rot="10800000" flipH="1">
              <a:off x="6295048" y="4675875"/>
              <a:ext cx="3040" cy="2909"/>
            </a:xfrm>
            <a:custGeom>
              <a:avLst/>
              <a:gdLst/>
              <a:ahLst/>
              <a:cxnLst/>
              <a:rect l="l" t="t" r="r" b="b"/>
              <a:pathLst>
                <a:path w="40" h="34" extrusionOk="0">
                  <a:moveTo>
                    <a:pt x="39" y="34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 rot="10800000" flipH="1">
              <a:off x="7096340" y="3736519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 rot="10800000" flipH="1">
              <a:off x="6444364" y="3924571"/>
              <a:ext cx="832318" cy="935770"/>
            </a:xfrm>
            <a:custGeom>
              <a:avLst/>
              <a:gdLst/>
              <a:ahLst/>
              <a:cxnLst/>
              <a:rect l="l" t="t" r="r" b="b"/>
              <a:pathLst>
                <a:path w="10953" h="10937" extrusionOk="0">
                  <a:moveTo>
                    <a:pt x="0" y="196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0" y="196"/>
                  </a:lnTo>
                  <a:close/>
                  <a:moveTo>
                    <a:pt x="234" y="1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10740" y="10936"/>
                  </a:lnTo>
                  <a:lnTo>
                    <a:pt x="10953" y="10720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 rot="10800000" flipH="1">
              <a:off x="7260474" y="3921327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3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0" y="37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6"/>
            <p:cNvSpPr/>
            <p:nvPr/>
          </p:nvSpPr>
          <p:spPr>
            <a:xfrm rot="10800000" flipH="1">
              <a:off x="6609714" y="4109379"/>
              <a:ext cx="831103" cy="935684"/>
            </a:xfrm>
            <a:custGeom>
              <a:avLst/>
              <a:gdLst/>
              <a:ahLst/>
              <a:cxnLst/>
              <a:rect l="l" t="t" r="r" b="b"/>
              <a:pathLst>
                <a:path w="10937" h="10936" extrusionOk="0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36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6"/>
            <p:cNvSpPr/>
            <p:nvPr/>
          </p:nvSpPr>
          <p:spPr>
            <a:xfrm rot="10800000" flipH="1">
              <a:off x="7424608" y="4106135"/>
              <a:ext cx="18998" cy="21903"/>
            </a:xfrm>
            <a:custGeom>
              <a:avLst/>
              <a:gdLst/>
              <a:ahLst/>
              <a:cxnLst/>
              <a:rect l="l" t="t" r="r" b="b"/>
              <a:pathLst>
                <a:path w="250" h="256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6"/>
            <p:cNvSpPr/>
            <p:nvPr/>
          </p:nvSpPr>
          <p:spPr>
            <a:xfrm rot="10800000" flipH="1">
              <a:off x="6770960" y="4294101"/>
              <a:ext cx="833914" cy="930636"/>
            </a:xfrm>
            <a:custGeom>
              <a:avLst/>
              <a:gdLst/>
              <a:ahLst/>
              <a:cxnLst/>
              <a:rect l="l" t="t" r="r" b="b"/>
              <a:pathLst>
                <a:path w="10974" h="10877" extrusionOk="0">
                  <a:moveTo>
                    <a:pt x="189" y="1"/>
                  </a:moveTo>
                  <a:lnTo>
                    <a:pt x="38" y="152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0758" y="10876"/>
                  </a:lnTo>
                  <a:lnTo>
                    <a:pt x="10974" y="10659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6"/>
            <p:cNvSpPr/>
            <p:nvPr/>
          </p:nvSpPr>
          <p:spPr>
            <a:xfrm rot="10800000" flipH="1">
              <a:off x="7588362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6"/>
            <p:cNvSpPr/>
            <p:nvPr/>
          </p:nvSpPr>
          <p:spPr>
            <a:xfrm rot="10800000" flipH="1">
              <a:off x="7090261" y="4478997"/>
              <a:ext cx="678819" cy="745741"/>
            </a:xfrm>
            <a:custGeom>
              <a:avLst/>
              <a:gdLst/>
              <a:ahLst/>
              <a:cxnLst/>
              <a:rect l="l" t="t" r="r" b="b"/>
              <a:pathLst>
                <a:path w="8933" h="8716" extrusionOk="0">
                  <a:moveTo>
                    <a:pt x="0" y="1"/>
                  </a:moveTo>
                  <a:lnTo>
                    <a:pt x="8715" y="8716"/>
                  </a:lnTo>
                  <a:lnTo>
                    <a:pt x="8932" y="8504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6"/>
            <p:cNvSpPr/>
            <p:nvPr/>
          </p:nvSpPr>
          <p:spPr>
            <a:xfrm rot="10800000" flipH="1">
              <a:off x="7752495" y="4475666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7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6"/>
            <p:cNvSpPr/>
            <p:nvPr/>
          </p:nvSpPr>
          <p:spPr>
            <a:xfrm rot="10800000" flipH="1">
              <a:off x="6363513" y="3832081"/>
              <a:ext cx="831179" cy="935855"/>
            </a:xfrm>
            <a:custGeom>
              <a:avLst/>
              <a:gdLst/>
              <a:ahLst/>
              <a:cxnLst/>
              <a:rect l="l" t="t" r="r" b="b"/>
              <a:pathLst>
                <a:path w="10938" h="10938" extrusionOk="0">
                  <a:moveTo>
                    <a:pt x="218" y="1"/>
                  </a:moveTo>
                  <a:lnTo>
                    <a:pt x="0" y="213"/>
                  </a:lnTo>
                  <a:lnTo>
                    <a:pt x="10724" y="10937"/>
                  </a:lnTo>
                  <a:lnTo>
                    <a:pt x="10937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6"/>
            <p:cNvSpPr/>
            <p:nvPr/>
          </p:nvSpPr>
          <p:spPr>
            <a:xfrm rot="10800000" flipH="1">
              <a:off x="7178407" y="3828923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3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6"/>
            <p:cNvSpPr/>
            <p:nvPr/>
          </p:nvSpPr>
          <p:spPr>
            <a:xfrm rot="10800000" flipH="1">
              <a:off x="6524759" y="493452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6"/>
            <p:cNvSpPr/>
            <p:nvPr/>
          </p:nvSpPr>
          <p:spPr>
            <a:xfrm rot="10800000" flipH="1">
              <a:off x="6527571" y="4014151"/>
              <a:ext cx="831179" cy="938508"/>
            </a:xfrm>
            <a:custGeom>
              <a:avLst/>
              <a:gdLst/>
              <a:ahLst/>
              <a:cxnLst/>
              <a:rect l="l" t="t" r="r" b="b"/>
              <a:pathLst>
                <a:path w="10938" h="10969" extrusionOk="0">
                  <a:moveTo>
                    <a:pt x="218" y="0"/>
                  </a:moveTo>
                  <a:lnTo>
                    <a:pt x="1" y="212"/>
                  </a:lnTo>
                  <a:lnTo>
                    <a:pt x="10757" y="10968"/>
                  </a:lnTo>
                  <a:lnTo>
                    <a:pt x="10725" y="10936"/>
                  </a:lnTo>
                  <a:lnTo>
                    <a:pt x="10938" y="1071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 rot="10800000" flipH="1">
              <a:off x="7342465" y="4013731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4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6"/>
            <p:cNvSpPr/>
            <p:nvPr/>
          </p:nvSpPr>
          <p:spPr>
            <a:xfrm rot="10800000" flipH="1">
              <a:off x="6691781" y="4201697"/>
              <a:ext cx="832926" cy="937224"/>
            </a:xfrm>
            <a:custGeom>
              <a:avLst/>
              <a:gdLst/>
              <a:ahLst/>
              <a:cxnLst/>
              <a:rect l="l" t="t" r="r" b="b"/>
              <a:pathLst>
                <a:path w="10961" h="10954" extrusionOk="0">
                  <a:moveTo>
                    <a:pt x="201" y="0"/>
                  </a:moveTo>
                  <a:lnTo>
                    <a:pt x="217" y="16"/>
                  </a:lnTo>
                  <a:lnTo>
                    <a:pt x="217" y="16"/>
                  </a:lnTo>
                  <a:lnTo>
                    <a:pt x="201" y="0"/>
                  </a:lnTo>
                  <a:close/>
                  <a:moveTo>
                    <a:pt x="217" y="16"/>
                  </a:moveTo>
                  <a:lnTo>
                    <a:pt x="1" y="229"/>
                  </a:lnTo>
                  <a:lnTo>
                    <a:pt x="10724" y="10953"/>
                  </a:lnTo>
                  <a:lnTo>
                    <a:pt x="10936" y="10736"/>
                  </a:lnTo>
                  <a:lnTo>
                    <a:pt x="10961" y="10760"/>
                  </a:lnTo>
                  <a:lnTo>
                    <a:pt x="217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6"/>
            <p:cNvSpPr/>
            <p:nvPr/>
          </p:nvSpPr>
          <p:spPr>
            <a:xfrm rot="10800000" flipH="1">
              <a:off x="7506675" y="4198539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6"/>
            <p:cNvSpPr/>
            <p:nvPr/>
          </p:nvSpPr>
          <p:spPr>
            <a:xfrm rot="10800000" flipH="1">
              <a:off x="6926127" y="4386506"/>
              <a:ext cx="760888" cy="838231"/>
            </a:xfrm>
            <a:custGeom>
              <a:avLst/>
              <a:gdLst/>
              <a:ahLst/>
              <a:cxnLst/>
              <a:rect l="l" t="t" r="r" b="b"/>
              <a:pathLst>
                <a:path w="10013" h="9797" extrusionOk="0">
                  <a:moveTo>
                    <a:pt x="1" y="1"/>
                  </a:moveTo>
                  <a:lnTo>
                    <a:pt x="9795" y="9797"/>
                  </a:lnTo>
                  <a:lnTo>
                    <a:pt x="10013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6"/>
            <p:cNvSpPr/>
            <p:nvPr/>
          </p:nvSpPr>
          <p:spPr>
            <a:xfrm rot="10800000" flipH="1">
              <a:off x="7670429" y="4383347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6"/>
            <p:cNvSpPr/>
            <p:nvPr/>
          </p:nvSpPr>
          <p:spPr>
            <a:xfrm rot="10800000" flipH="1">
              <a:off x="7254319" y="4571401"/>
              <a:ext cx="596825" cy="653336"/>
            </a:xfrm>
            <a:custGeom>
              <a:avLst/>
              <a:gdLst/>
              <a:ahLst/>
              <a:cxnLst/>
              <a:rect l="l" t="t" r="r" b="b"/>
              <a:pathLst>
                <a:path w="7854" h="7636" extrusionOk="0">
                  <a:moveTo>
                    <a:pt x="1" y="1"/>
                  </a:moveTo>
                  <a:lnTo>
                    <a:pt x="7636" y="7636"/>
                  </a:lnTo>
                  <a:lnTo>
                    <a:pt x="7853" y="7424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6"/>
            <p:cNvSpPr/>
            <p:nvPr/>
          </p:nvSpPr>
          <p:spPr>
            <a:xfrm rot="10800000" flipH="1">
              <a:off x="7834486" y="4568070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6"/>
            <p:cNvSpPr/>
            <p:nvPr/>
          </p:nvSpPr>
          <p:spPr>
            <a:xfrm rot="10800000" flipH="1">
              <a:off x="6278634" y="4657223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6"/>
            <p:cNvSpPr/>
            <p:nvPr/>
          </p:nvSpPr>
          <p:spPr>
            <a:xfrm rot="10800000" flipH="1">
              <a:off x="6459258" y="4860255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6"/>
            <p:cNvSpPr/>
            <p:nvPr/>
          </p:nvSpPr>
          <p:spPr>
            <a:xfrm rot="10800000" flipH="1">
              <a:off x="6442692" y="4842116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6"/>
            <p:cNvSpPr/>
            <p:nvPr/>
          </p:nvSpPr>
          <p:spPr>
            <a:xfrm rot="10800000" flipH="1">
              <a:off x="6360701" y="4749627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6"/>
            <p:cNvSpPr/>
            <p:nvPr/>
          </p:nvSpPr>
          <p:spPr>
            <a:xfrm rot="10800000" flipH="1">
              <a:off x="6524759" y="4934520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6"/>
            <p:cNvSpPr/>
            <p:nvPr/>
          </p:nvSpPr>
          <p:spPr>
            <a:xfrm rot="10800000" flipH="1">
              <a:off x="7014273" y="3644201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6"/>
            <p:cNvSpPr/>
            <p:nvPr/>
          </p:nvSpPr>
          <p:spPr>
            <a:xfrm rot="10800000" flipH="1">
              <a:off x="5953178" y="3674398"/>
              <a:ext cx="577448" cy="631946"/>
            </a:xfrm>
            <a:custGeom>
              <a:avLst/>
              <a:gdLst/>
              <a:ahLst/>
              <a:cxnLst/>
              <a:rect l="l" t="t" r="r" b="b"/>
              <a:pathLst>
                <a:path w="7599" h="7386" extrusionOk="0">
                  <a:moveTo>
                    <a:pt x="218" y="1"/>
                  </a:moveTo>
                  <a:lnTo>
                    <a:pt x="1" y="217"/>
                  </a:lnTo>
                  <a:lnTo>
                    <a:pt x="7037" y="7253"/>
                  </a:lnTo>
                  <a:cubicBezTo>
                    <a:pt x="7226" y="7301"/>
                    <a:pt x="7409" y="7343"/>
                    <a:pt x="7598" y="7386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6"/>
            <p:cNvSpPr/>
            <p:nvPr/>
          </p:nvSpPr>
          <p:spPr>
            <a:xfrm rot="10800000" flipH="1">
              <a:off x="6114425" y="3603382"/>
              <a:ext cx="807850" cy="887771"/>
            </a:xfrm>
            <a:custGeom>
              <a:avLst/>
              <a:gdLst/>
              <a:ahLst/>
              <a:cxnLst/>
              <a:rect l="l" t="t" r="r" b="b"/>
              <a:pathLst>
                <a:path w="10631" h="10376" extrusionOk="0">
                  <a:moveTo>
                    <a:pt x="255" y="0"/>
                  </a:moveTo>
                  <a:lnTo>
                    <a:pt x="39" y="218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0130" y="10310"/>
                  </a:lnTo>
                  <a:cubicBezTo>
                    <a:pt x="10296" y="10334"/>
                    <a:pt x="10461" y="10356"/>
                    <a:pt x="10631" y="10375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6"/>
            <p:cNvSpPr/>
            <p:nvPr/>
          </p:nvSpPr>
          <p:spPr>
            <a:xfrm rot="10800000" flipH="1">
              <a:off x="5871111" y="3749007"/>
              <a:ext cx="429419" cy="464933"/>
            </a:xfrm>
            <a:custGeom>
              <a:avLst/>
              <a:gdLst/>
              <a:ahLst/>
              <a:cxnLst/>
              <a:rect l="l" t="t" r="r" b="b"/>
              <a:pathLst>
                <a:path w="5651" h="5434" extrusionOk="0">
                  <a:moveTo>
                    <a:pt x="218" y="1"/>
                  </a:moveTo>
                  <a:lnTo>
                    <a:pt x="1" y="218"/>
                  </a:lnTo>
                  <a:lnTo>
                    <a:pt x="4933" y="5150"/>
                  </a:lnTo>
                  <a:cubicBezTo>
                    <a:pt x="5066" y="5207"/>
                    <a:pt x="5203" y="5263"/>
                    <a:pt x="5335" y="5320"/>
                  </a:cubicBezTo>
                  <a:cubicBezTo>
                    <a:pt x="5438" y="5357"/>
                    <a:pt x="5542" y="5396"/>
                    <a:pt x="5651" y="5433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6"/>
            <p:cNvSpPr/>
            <p:nvPr/>
          </p:nvSpPr>
          <p:spPr>
            <a:xfrm rot="10800000" flipH="1">
              <a:off x="6035245" y="3633585"/>
              <a:ext cx="695992" cy="768414"/>
            </a:xfrm>
            <a:custGeom>
              <a:avLst/>
              <a:gdLst/>
              <a:ahLst/>
              <a:cxnLst/>
              <a:rect l="l" t="t" r="r" b="b"/>
              <a:pathLst>
                <a:path w="9159" h="8981" extrusionOk="0">
                  <a:moveTo>
                    <a:pt x="180" y="1"/>
                  </a:moveTo>
                  <a:lnTo>
                    <a:pt x="218" y="39"/>
                  </a:lnTo>
                  <a:lnTo>
                    <a:pt x="0" y="255"/>
                  </a:lnTo>
                  <a:lnTo>
                    <a:pt x="8645" y="8900"/>
                  </a:lnTo>
                  <a:cubicBezTo>
                    <a:pt x="8815" y="8928"/>
                    <a:pt x="8985" y="8957"/>
                    <a:pt x="9159" y="8980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 rot="10800000" flipH="1">
              <a:off x="6199455" y="3647359"/>
              <a:ext cx="831027" cy="939021"/>
            </a:xfrm>
            <a:custGeom>
              <a:avLst/>
              <a:gdLst/>
              <a:ahLst/>
              <a:cxnLst/>
              <a:rect l="l" t="t" r="r" b="b"/>
              <a:pathLst>
                <a:path w="10936" h="10975" extrusionOk="0">
                  <a:moveTo>
                    <a:pt x="179" y="1"/>
                  </a:moveTo>
                  <a:lnTo>
                    <a:pt x="214" y="36"/>
                  </a:lnTo>
                  <a:lnTo>
                    <a:pt x="216" y="33"/>
                  </a:lnTo>
                  <a:lnTo>
                    <a:pt x="179" y="1"/>
                  </a:lnTo>
                  <a:close/>
                  <a:moveTo>
                    <a:pt x="214" y="36"/>
                  </a:moveTo>
                  <a:lnTo>
                    <a:pt x="0" y="251"/>
                  </a:lnTo>
                  <a:lnTo>
                    <a:pt x="10724" y="10975"/>
                  </a:lnTo>
                  <a:lnTo>
                    <a:pt x="10935" y="10757"/>
                  </a:lnTo>
                  <a:lnTo>
                    <a:pt x="214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 rot="10800000" flipH="1">
              <a:off x="7014273" y="3644201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 rot="10800000" flipH="1">
              <a:off x="5966856" y="430625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 rot="10800000" flipH="1">
              <a:off x="5950367" y="4287778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 rot="10800000" flipH="1">
              <a:off x="6130990" y="4491067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 rot="10800000" flipH="1">
              <a:off x="6114425" y="447250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 rot="10800000" flipH="1">
              <a:off x="5868300" y="419528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 rot="10800000" flipH="1">
              <a:off x="6032434" y="438009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37" y="38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 rot="10800000" flipH="1">
              <a:off x="6032434" y="4380096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 rot="10800000" flipH="1">
              <a:off x="6196491" y="4564904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1" y="0"/>
                  </a:move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 rot="10800000" flipH="1">
              <a:off x="6196491" y="4564904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3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 rot="10800000" flipH="1">
              <a:off x="6292236" y="467869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 rot="10800000" flipH="1">
              <a:off x="6439881" y="4845282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 rot="10800000" flipH="1">
              <a:off x="6521948" y="493768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 rot="10800000" flipH="1">
              <a:off x="5913133" y="4663722"/>
              <a:ext cx="379190" cy="428228"/>
            </a:xfrm>
            <a:custGeom>
              <a:avLst/>
              <a:gdLst/>
              <a:ahLst/>
              <a:cxnLst/>
              <a:rect l="l" t="t" r="r" b="b"/>
              <a:pathLst>
                <a:path w="4990" h="5005" extrusionOk="0">
                  <a:moveTo>
                    <a:pt x="198" y="0"/>
                  </a:moveTo>
                  <a:cubicBezTo>
                    <a:pt x="132" y="76"/>
                    <a:pt x="66" y="157"/>
                    <a:pt x="0" y="237"/>
                  </a:cubicBezTo>
                  <a:lnTo>
                    <a:pt x="4772" y="5004"/>
                  </a:lnTo>
                  <a:lnTo>
                    <a:pt x="4989" y="4793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 rot="10800000" flipH="1">
              <a:off x="6275671" y="4660559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 rot="10800000" flipH="1">
              <a:off x="6105534" y="4848530"/>
              <a:ext cx="352898" cy="376207"/>
            </a:xfrm>
            <a:custGeom>
              <a:avLst/>
              <a:gdLst/>
              <a:ahLst/>
              <a:cxnLst/>
              <a:rect l="l" t="t" r="r" b="b"/>
              <a:pathLst>
                <a:path w="4644" h="4397" extrusionOk="0">
                  <a:moveTo>
                    <a:pt x="4617" y="4184"/>
                  </a:moveTo>
                  <a:lnTo>
                    <a:pt x="4644" y="4211"/>
                  </a:lnTo>
                  <a:lnTo>
                    <a:pt x="4644" y="4211"/>
                  </a:lnTo>
                  <a:lnTo>
                    <a:pt x="4617" y="4184"/>
                  </a:lnTo>
                  <a:close/>
                  <a:moveTo>
                    <a:pt x="0" y="1"/>
                  </a:moveTo>
                  <a:lnTo>
                    <a:pt x="4401" y="4397"/>
                  </a:lnTo>
                  <a:lnTo>
                    <a:pt x="4617" y="4184"/>
                  </a:lnTo>
                  <a:lnTo>
                    <a:pt x="4617" y="418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 rot="10800000" flipH="1">
              <a:off x="6439881" y="4845282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7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 rot="10800000" flipH="1">
              <a:off x="5992996" y="4756126"/>
              <a:ext cx="381318" cy="428570"/>
            </a:xfrm>
            <a:custGeom>
              <a:avLst/>
              <a:gdLst/>
              <a:ahLst/>
              <a:cxnLst/>
              <a:rect l="l" t="t" r="r" b="b"/>
              <a:pathLst>
                <a:path w="5018" h="5009" extrusionOk="0">
                  <a:moveTo>
                    <a:pt x="223" y="0"/>
                  </a:moveTo>
                  <a:cubicBezTo>
                    <a:pt x="147" y="66"/>
                    <a:pt x="75" y="142"/>
                    <a:pt x="1" y="207"/>
                  </a:cubicBezTo>
                  <a:lnTo>
                    <a:pt x="4801" y="5008"/>
                  </a:lnTo>
                  <a:lnTo>
                    <a:pt x="5018" y="4796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6"/>
            <p:cNvSpPr/>
            <p:nvPr/>
          </p:nvSpPr>
          <p:spPr>
            <a:xfrm rot="10800000" flipH="1">
              <a:off x="6357738" y="4752963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6"/>
            <p:cNvSpPr/>
            <p:nvPr/>
          </p:nvSpPr>
          <p:spPr>
            <a:xfrm rot="10800000" flipH="1">
              <a:off x="6269592" y="4940935"/>
              <a:ext cx="268853" cy="283803"/>
            </a:xfrm>
            <a:custGeom>
              <a:avLst/>
              <a:gdLst/>
              <a:ahLst/>
              <a:cxnLst/>
              <a:rect l="l" t="t" r="r" b="b"/>
              <a:pathLst>
                <a:path w="3538" h="3317" extrusionOk="0">
                  <a:moveTo>
                    <a:pt x="1" y="1"/>
                  </a:moveTo>
                  <a:lnTo>
                    <a:pt x="3321" y="3317"/>
                  </a:lnTo>
                  <a:lnTo>
                    <a:pt x="3537" y="31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 rot="10800000" flipH="1">
              <a:off x="6521948" y="4937686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0"/>
                  </a:moveTo>
                  <a:lnTo>
                    <a:pt x="0" y="213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 rot="10800000" flipH="1">
              <a:off x="5947479" y="4290944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 rot="10800000" flipH="1">
              <a:off x="6111613" y="4475666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0" y="1"/>
                  </a:moveTo>
                  <a:lnTo>
                    <a:pt x="38" y="39"/>
                  </a:lnTo>
                  <a:lnTo>
                    <a:pt x="3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6"/>
            <p:cNvSpPr/>
            <p:nvPr/>
          </p:nvSpPr>
          <p:spPr>
            <a:xfrm rot="10800000" flipH="1">
              <a:off x="6045959" y="4401914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39" y="38"/>
                  </a:moveTo>
                  <a:lnTo>
                    <a:pt x="39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6"/>
            <p:cNvSpPr/>
            <p:nvPr/>
          </p:nvSpPr>
          <p:spPr>
            <a:xfrm rot="10800000" flipH="1">
              <a:off x="6210169" y="458629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6"/>
            <p:cNvSpPr/>
            <p:nvPr/>
          </p:nvSpPr>
          <p:spPr>
            <a:xfrm rot="10800000" flipH="1">
              <a:off x="5723467" y="4294107"/>
              <a:ext cx="243472" cy="287054"/>
            </a:xfrm>
            <a:custGeom>
              <a:avLst/>
              <a:gdLst/>
              <a:ahLst/>
              <a:cxnLst/>
              <a:rect l="l" t="t" r="r" b="b"/>
              <a:pathLst>
                <a:path w="3204" h="3355" extrusionOk="0">
                  <a:moveTo>
                    <a:pt x="24" y="1"/>
                  </a:moveTo>
                  <a:cubicBezTo>
                    <a:pt x="15" y="138"/>
                    <a:pt x="6" y="275"/>
                    <a:pt x="1" y="412"/>
                  </a:cubicBezTo>
                  <a:lnTo>
                    <a:pt x="2949" y="3354"/>
                  </a:lnTo>
                  <a:lnTo>
                    <a:pt x="3165" y="3137"/>
                  </a:lnTo>
                  <a:lnTo>
                    <a:pt x="3204" y="3174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6"/>
            <p:cNvSpPr/>
            <p:nvPr/>
          </p:nvSpPr>
          <p:spPr>
            <a:xfrm rot="10800000" flipH="1">
              <a:off x="5947479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6"/>
            <p:cNvSpPr/>
            <p:nvPr/>
          </p:nvSpPr>
          <p:spPr>
            <a:xfrm rot="10800000" flipH="1">
              <a:off x="5786613" y="4479000"/>
              <a:ext cx="344463" cy="391009"/>
            </a:xfrm>
            <a:custGeom>
              <a:avLst/>
              <a:gdLst/>
              <a:ahLst/>
              <a:cxnLst/>
              <a:rect l="l" t="t" r="r" b="b"/>
              <a:pathLst>
                <a:path w="4533" h="4570" extrusionOk="0">
                  <a:moveTo>
                    <a:pt x="142" y="1"/>
                  </a:moveTo>
                  <a:cubicBezTo>
                    <a:pt x="94" y="99"/>
                    <a:pt x="42" y="194"/>
                    <a:pt x="0" y="293"/>
                  </a:cubicBezTo>
                  <a:lnTo>
                    <a:pt x="4277" y="4570"/>
                  </a:lnTo>
                  <a:lnTo>
                    <a:pt x="4495" y="4358"/>
                  </a:lnTo>
                  <a:lnTo>
                    <a:pt x="4532" y="4391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 rot="10800000" flipH="1">
              <a:off x="6111613" y="4475666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3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 rot="10800000" flipH="1">
              <a:off x="5736385" y="4201704"/>
              <a:ext cx="145597" cy="182072"/>
            </a:xfrm>
            <a:custGeom>
              <a:avLst/>
              <a:gdLst/>
              <a:ahLst/>
              <a:cxnLst/>
              <a:rect l="l" t="t" r="r" b="b"/>
              <a:pathLst>
                <a:path w="1916" h="2128" extrusionOk="0">
                  <a:moveTo>
                    <a:pt x="0" y="0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0"/>
                    <a:pt x="0" y="0"/>
                  </a:cubicBezTo>
                  <a:close/>
                  <a:moveTo>
                    <a:pt x="6" y="6"/>
                  </a:moveTo>
                  <a:cubicBezTo>
                    <a:pt x="48" y="204"/>
                    <a:pt x="100" y="397"/>
                    <a:pt x="157" y="584"/>
                  </a:cubicBezTo>
                  <a:lnTo>
                    <a:pt x="1698" y="2127"/>
                  </a:lnTo>
                  <a:lnTo>
                    <a:pt x="1915" y="1910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 rot="10800000" flipH="1">
              <a:off x="5865412" y="419853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6"/>
            <p:cNvSpPr/>
            <p:nvPr/>
          </p:nvSpPr>
          <p:spPr>
            <a:xfrm rot="10800000" flipH="1">
              <a:off x="5744288" y="4386510"/>
              <a:ext cx="301756" cy="350710"/>
            </a:xfrm>
            <a:custGeom>
              <a:avLst/>
              <a:gdLst/>
              <a:ahLst/>
              <a:cxnLst/>
              <a:rect l="l" t="t" r="r" b="b"/>
              <a:pathLst>
                <a:path w="3971" h="4099" extrusionOk="0">
                  <a:moveTo>
                    <a:pt x="90" y="0"/>
                  </a:moveTo>
                  <a:cubicBezTo>
                    <a:pt x="57" y="113"/>
                    <a:pt x="29" y="231"/>
                    <a:pt x="1" y="344"/>
                  </a:cubicBezTo>
                  <a:lnTo>
                    <a:pt x="3755" y="4099"/>
                  </a:lnTo>
                  <a:lnTo>
                    <a:pt x="3971" y="388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6"/>
            <p:cNvSpPr/>
            <p:nvPr/>
          </p:nvSpPr>
          <p:spPr>
            <a:xfrm rot="10800000" flipH="1">
              <a:off x="6029546" y="438334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 rot="10800000" flipH="1">
              <a:off x="5843908" y="4568066"/>
              <a:ext cx="366348" cy="419415"/>
            </a:xfrm>
            <a:custGeom>
              <a:avLst/>
              <a:gdLst/>
              <a:ahLst/>
              <a:cxnLst/>
              <a:rect l="l" t="t" r="r" b="b"/>
              <a:pathLst>
                <a:path w="4821" h="4902" extrusionOk="0">
                  <a:moveTo>
                    <a:pt x="176" y="1"/>
                  </a:moveTo>
                  <a:cubicBezTo>
                    <a:pt x="113" y="91"/>
                    <a:pt x="57" y="176"/>
                    <a:pt x="0" y="266"/>
                  </a:cubicBezTo>
                  <a:lnTo>
                    <a:pt x="4641" y="4901"/>
                  </a:lnTo>
                  <a:lnTo>
                    <a:pt x="4603" y="4863"/>
                  </a:lnTo>
                  <a:lnTo>
                    <a:pt x="4820" y="4651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 rot="10800000" flipH="1">
              <a:off x="6193680" y="4568070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7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solidFill>
          <a:schemeClr val="accent1"/>
        </a:solidFill>
        <a:effectLst/>
      </p:bgPr>
    </p:bg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7"/>
          <p:cNvSpPr txBox="1">
            <a:spLocks noGrp="1"/>
          </p:cNvSpPr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17"/>
          <p:cNvSpPr txBox="1">
            <a:spLocks noGrp="1"/>
          </p:cNvSpPr>
          <p:nvPr>
            <p:ph type="title" idx="2" hasCustomPrompt="1"/>
          </p:nvPr>
        </p:nvSpPr>
        <p:spPr>
          <a:xfrm>
            <a:off x="2973013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856" name="Google Shape;856;p17"/>
          <p:cNvSpPr txBox="1">
            <a:spLocks noGrp="1"/>
          </p:cNvSpPr>
          <p:nvPr>
            <p:ph type="title" idx="3" hasCustomPrompt="1"/>
          </p:nvPr>
        </p:nvSpPr>
        <p:spPr>
          <a:xfrm>
            <a:off x="1137230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857" name="Google Shape;857;p17"/>
          <p:cNvSpPr txBox="1">
            <a:spLocks noGrp="1"/>
          </p:cNvSpPr>
          <p:nvPr>
            <p:ph type="title" idx="4" hasCustomPrompt="1"/>
          </p:nvPr>
        </p:nvSpPr>
        <p:spPr>
          <a:xfrm>
            <a:off x="6644579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858" name="Google Shape;858;p17"/>
          <p:cNvSpPr txBox="1">
            <a:spLocks noGrp="1"/>
          </p:cNvSpPr>
          <p:nvPr>
            <p:ph type="title" idx="5" hasCustomPrompt="1"/>
          </p:nvPr>
        </p:nvSpPr>
        <p:spPr>
          <a:xfrm>
            <a:off x="4808796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859" name="Google Shape;859;p17"/>
          <p:cNvSpPr txBox="1">
            <a:spLocks noGrp="1"/>
          </p:cNvSpPr>
          <p:nvPr>
            <p:ph type="subTitle" idx="1"/>
          </p:nvPr>
        </p:nvSpPr>
        <p:spPr>
          <a:xfrm>
            <a:off x="1000130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0" name="Google Shape;860;p17"/>
          <p:cNvSpPr txBox="1">
            <a:spLocks noGrp="1"/>
          </p:cNvSpPr>
          <p:nvPr>
            <p:ph type="subTitle" idx="6"/>
          </p:nvPr>
        </p:nvSpPr>
        <p:spPr>
          <a:xfrm>
            <a:off x="2835913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1" name="Google Shape;861;p17"/>
          <p:cNvSpPr txBox="1">
            <a:spLocks noGrp="1"/>
          </p:cNvSpPr>
          <p:nvPr>
            <p:ph type="subTitle" idx="7"/>
          </p:nvPr>
        </p:nvSpPr>
        <p:spPr>
          <a:xfrm>
            <a:off x="4671696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2" name="Google Shape;862;p17"/>
          <p:cNvSpPr txBox="1">
            <a:spLocks noGrp="1"/>
          </p:cNvSpPr>
          <p:nvPr>
            <p:ph type="subTitle" idx="8"/>
          </p:nvPr>
        </p:nvSpPr>
        <p:spPr>
          <a:xfrm>
            <a:off x="6507479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3" name="Google Shape;863;p17"/>
          <p:cNvSpPr txBox="1">
            <a:spLocks noGrp="1"/>
          </p:cNvSpPr>
          <p:nvPr>
            <p:ph type="subTitle" idx="9"/>
          </p:nvPr>
        </p:nvSpPr>
        <p:spPr>
          <a:xfrm>
            <a:off x="1000130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4" name="Google Shape;864;p17"/>
          <p:cNvSpPr txBox="1">
            <a:spLocks noGrp="1"/>
          </p:cNvSpPr>
          <p:nvPr>
            <p:ph type="subTitle" idx="13"/>
          </p:nvPr>
        </p:nvSpPr>
        <p:spPr>
          <a:xfrm>
            <a:off x="2835913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5" name="Google Shape;865;p17"/>
          <p:cNvSpPr txBox="1">
            <a:spLocks noGrp="1"/>
          </p:cNvSpPr>
          <p:nvPr>
            <p:ph type="subTitle" idx="14"/>
          </p:nvPr>
        </p:nvSpPr>
        <p:spPr>
          <a:xfrm>
            <a:off x="4671696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6" name="Google Shape;866;p17"/>
          <p:cNvSpPr txBox="1">
            <a:spLocks noGrp="1"/>
          </p:cNvSpPr>
          <p:nvPr>
            <p:ph type="subTitle" idx="15"/>
          </p:nvPr>
        </p:nvSpPr>
        <p:spPr>
          <a:xfrm>
            <a:off x="6507479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867" name="Google Shape;867;p17"/>
          <p:cNvGrpSpPr/>
          <p:nvPr/>
        </p:nvGrpSpPr>
        <p:grpSpPr>
          <a:xfrm>
            <a:off x="6529813" y="3757661"/>
            <a:ext cx="3264035" cy="1583051"/>
            <a:chOff x="6529813" y="3757661"/>
            <a:chExt cx="3264035" cy="1583051"/>
          </a:xfrm>
        </p:grpSpPr>
        <p:sp>
          <p:nvSpPr>
            <p:cNvPr id="868" name="Google Shape;868;p17"/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9" name="Google Shape;869;p17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870" name="Google Shape;870;p17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17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872" name="Google Shape;87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8650" y="-89276"/>
            <a:ext cx="1964802" cy="1508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3" name="Google Shape;873;p17"/>
          <p:cNvGrpSpPr/>
          <p:nvPr/>
        </p:nvGrpSpPr>
        <p:grpSpPr>
          <a:xfrm>
            <a:off x="-1028710" y="3387325"/>
            <a:ext cx="2711159" cy="1972460"/>
            <a:chOff x="-1028710" y="3387325"/>
            <a:chExt cx="2711159" cy="1972460"/>
          </a:xfrm>
        </p:grpSpPr>
        <p:sp>
          <p:nvSpPr>
            <p:cNvPr id="874" name="Google Shape;874;p17"/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76" name="Google Shape;876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8141" y="3387325"/>
              <a:ext cx="1790590" cy="18323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BLANK_1_2">
    <p:bg>
      <p:bgPr>
        <a:solidFill>
          <a:srgbClr val="FFFFFF"/>
        </a:solidFill>
        <a:effectLst/>
      </p:bgPr>
    </p:bg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8"/>
          <p:cNvSpPr txBox="1">
            <a:spLocks noGrp="1"/>
          </p:cNvSpPr>
          <p:nvPr>
            <p:ph type="subTitle" idx="1"/>
          </p:nvPr>
        </p:nvSpPr>
        <p:spPr>
          <a:xfrm flipH="1">
            <a:off x="914550" y="3099195"/>
            <a:ext cx="72999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79" name="Google Shape;879;p18"/>
          <p:cNvSpPr txBox="1">
            <a:spLocks noGrp="1"/>
          </p:cNvSpPr>
          <p:nvPr>
            <p:ph type="ctrTitle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80" name="Google Shape;880;p18"/>
          <p:cNvSpPr txBox="1">
            <a:spLocks noGrp="1"/>
          </p:cNvSpPr>
          <p:nvPr>
            <p:ph type="title" idx="2" hasCustomPrompt="1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881" name="Google Shape;881;p18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882" name="Google Shape;882;p18"/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83" name="Google Shape;883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4" name="Google Shape;884;p18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885" name="Google Shape;885;p18"/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87" name="Google Shape;887;p18"/>
            <p:cNvPicPr preferRelativeResize="0"/>
            <p:nvPr/>
          </p:nvPicPr>
          <p:blipFill rotWithShape="1">
            <a:blip r:embed="rId3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3_1_1_1"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30"/>
          <p:cNvSpPr txBox="1">
            <a:spLocks noGrp="1"/>
          </p:cNvSpPr>
          <p:nvPr>
            <p:ph type="title"/>
          </p:nvPr>
        </p:nvSpPr>
        <p:spPr>
          <a:xfrm>
            <a:off x="914400" y="51179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393" name="Google Shape;1393;p30"/>
          <p:cNvGrpSpPr/>
          <p:nvPr/>
        </p:nvGrpSpPr>
        <p:grpSpPr>
          <a:xfrm>
            <a:off x="6391275" y="-678989"/>
            <a:ext cx="3190877" cy="2248692"/>
            <a:chOff x="6391275" y="-678989"/>
            <a:chExt cx="3190877" cy="2248692"/>
          </a:xfrm>
        </p:grpSpPr>
        <p:sp>
          <p:nvSpPr>
            <p:cNvPr id="1394" name="Google Shape;1394;p30"/>
            <p:cNvSpPr/>
            <p:nvPr/>
          </p:nvSpPr>
          <p:spPr>
            <a:xfrm rot="9432676">
              <a:off x="7552803" y="-428059"/>
              <a:ext cx="1513587" cy="1081190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0"/>
            <p:cNvSpPr/>
            <p:nvPr/>
          </p:nvSpPr>
          <p:spPr>
            <a:xfrm>
              <a:off x="7734153" y="-225157"/>
              <a:ext cx="1600774" cy="1383657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96" name="Google Shape;1396;p3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391275" y="-22514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97" name="Google Shape;1397;p30"/>
          <p:cNvGrpSpPr/>
          <p:nvPr/>
        </p:nvGrpSpPr>
        <p:grpSpPr>
          <a:xfrm>
            <a:off x="-895800" y="3667189"/>
            <a:ext cx="3610425" cy="1978317"/>
            <a:chOff x="-895800" y="3667189"/>
            <a:chExt cx="3610425" cy="1978317"/>
          </a:xfrm>
        </p:grpSpPr>
        <p:sp>
          <p:nvSpPr>
            <p:cNvPr id="1398" name="Google Shape;1398;p30"/>
            <p:cNvSpPr/>
            <p:nvPr/>
          </p:nvSpPr>
          <p:spPr>
            <a:xfrm rot="9097042">
              <a:off x="-663141" y="3964503"/>
              <a:ext cx="1600810" cy="1383689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0"/>
            <p:cNvSpPr/>
            <p:nvPr/>
          </p:nvSpPr>
          <p:spPr>
            <a:xfrm rot="10800000">
              <a:off x="-205900" y="4116925"/>
              <a:ext cx="1600774" cy="1383657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00" name="Google Shape;1400;p30"/>
            <p:cNvPicPr preferRelativeResize="0"/>
            <p:nvPr/>
          </p:nvPicPr>
          <p:blipFill rotWithShape="1">
            <a:blip r:embed="rId3">
              <a:alphaModFix/>
            </a:blip>
            <a:srcRect r="19309"/>
            <a:stretch/>
          </p:blipFill>
          <p:spPr>
            <a:xfrm flipH="1">
              <a:off x="-205897" y="3864925"/>
              <a:ext cx="2920522" cy="13836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ONLY_2_1">
    <p:bg>
      <p:bgPr>
        <a:solidFill>
          <a:srgbClr val="FFFFFF"/>
        </a:solidFill>
        <a:effectLst/>
      </p:bgPr>
    </p:bg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31"/>
          <p:cNvSpPr txBox="1">
            <a:spLocks noGrp="1"/>
          </p:cNvSpPr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03" name="Google Shape;1403;p31"/>
          <p:cNvSpPr txBox="1">
            <a:spLocks noGrp="1"/>
          </p:cNvSpPr>
          <p:nvPr>
            <p:ph type="subTitle" idx="1"/>
          </p:nvPr>
        </p:nvSpPr>
        <p:spPr>
          <a:xfrm>
            <a:off x="2278575" y="2250767"/>
            <a:ext cx="9762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4" name="Google Shape;1404;p31"/>
          <p:cNvSpPr txBox="1">
            <a:spLocks noGrp="1"/>
          </p:cNvSpPr>
          <p:nvPr>
            <p:ph type="subTitle" idx="2"/>
          </p:nvPr>
        </p:nvSpPr>
        <p:spPr>
          <a:xfrm>
            <a:off x="4606500" y="2250767"/>
            <a:ext cx="9846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5" name="Google Shape;1405;p31"/>
          <p:cNvSpPr txBox="1">
            <a:spLocks noGrp="1"/>
          </p:cNvSpPr>
          <p:nvPr>
            <p:ph type="subTitle" idx="3"/>
          </p:nvPr>
        </p:nvSpPr>
        <p:spPr>
          <a:xfrm>
            <a:off x="7238755" y="2250767"/>
            <a:ext cx="9846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6" name="Google Shape;1406;p31"/>
          <p:cNvSpPr txBox="1">
            <a:spLocks noGrp="1"/>
          </p:cNvSpPr>
          <p:nvPr>
            <p:ph type="subTitle" idx="4"/>
          </p:nvPr>
        </p:nvSpPr>
        <p:spPr>
          <a:xfrm>
            <a:off x="1235357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7" name="Google Shape;1407;p31"/>
          <p:cNvSpPr txBox="1">
            <a:spLocks noGrp="1"/>
          </p:cNvSpPr>
          <p:nvPr>
            <p:ph type="subTitle" idx="5"/>
          </p:nvPr>
        </p:nvSpPr>
        <p:spPr>
          <a:xfrm>
            <a:off x="3661898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8" name="Google Shape;1408;p31"/>
          <p:cNvSpPr txBox="1">
            <a:spLocks noGrp="1"/>
          </p:cNvSpPr>
          <p:nvPr>
            <p:ph type="subTitle" idx="6"/>
          </p:nvPr>
        </p:nvSpPr>
        <p:spPr>
          <a:xfrm>
            <a:off x="6088439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9" name="Google Shape;1409;p31"/>
          <p:cNvSpPr txBox="1">
            <a:spLocks noGrp="1"/>
          </p:cNvSpPr>
          <p:nvPr>
            <p:ph type="subTitle" idx="7"/>
          </p:nvPr>
        </p:nvSpPr>
        <p:spPr>
          <a:xfrm>
            <a:off x="1326857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0" name="Google Shape;1410;p31"/>
          <p:cNvSpPr txBox="1">
            <a:spLocks noGrp="1"/>
          </p:cNvSpPr>
          <p:nvPr>
            <p:ph type="subTitle" idx="8"/>
          </p:nvPr>
        </p:nvSpPr>
        <p:spPr>
          <a:xfrm>
            <a:off x="3753398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31"/>
          <p:cNvSpPr txBox="1">
            <a:spLocks noGrp="1"/>
          </p:cNvSpPr>
          <p:nvPr>
            <p:ph type="subTitle" idx="9"/>
          </p:nvPr>
        </p:nvSpPr>
        <p:spPr>
          <a:xfrm>
            <a:off x="6179939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2" name="Google Shape;1412;p31"/>
          <p:cNvGrpSpPr/>
          <p:nvPr/>
        </p:nvGrpSpPr>
        <p:grpSpPr>
          <a:xfrm>
            <a:off x="6130725" y="-876298"/>
            <a:ext cx="4393354" cy="2471251"/>
            <a:chOff x="6130725" y="-876298"/>
            <a:chExt cx="4393354" cy="2471251"/>
          </a:xfrm>
        </p:grpSpPr>
        <p:grpSp>
          <p:nvGrpSpPr>
            <p:cNvPr id="1413" name="Google Shape;1413;p31"/>
            <p:cNvGrpSpPr/>
            <p:nvPr/>
          </p:nvGrpSpPr>
          <p:grpSpPr>
            <a:xfrm rot="-5400000">
              <a:off x="7712133" y="-113876"/>
              <a:ext cx="1317976" cy="1546047"/>
              <a:chOff x="5361850" y="4911470"/>
              <a:chExt cx="349800" cy="408780"/>
            </a:xfrm>
          </p:grpSpPr>
          <p:sp>
            <p:nvSpPr>
              <p:cNvPr id="1414" name="Google Shape;1414;p31"/>
              <p:cNvSpPr/>
              <p:nvPr/>
            </p:nvSpPr>
            <p:spPr>
              <a:xfrm>
                <a:off x="5361850" y="4931975"/>
                <a:ext cx="349800" cy="388275"/>
              </a:xfrm>
              <a:custGeom>
                <a:avLst/>
                <a:gdLst/>
                <a:ahLst/>
                <a:cxnLst/>
                <a:rect l="l" t="t" r="r" b="b"/>
                <a:pathLst>
                  <a:path w="13992" h="15531" extrusionOk="0">
                    <a:moveTo>
                      <a:pt x="10225" y="0"/>
                    </a:moveTo>
                    <a:cubicBezTo>
                      <a:pt x="7827" y="0"/>
                      <a:pt x="4994" y="1281"/>
                      <a:pt x="2395" y="5342"/>
                    </a:cubicBezTo>
                    <a:cubicBezTo>
                      <a:pt x="0" y="9089"/>
                      <a:pt x="1881" y="13115"/>
                      <a:pt x="4984" y="15531"/>
                    </a:cubicBezTo>
                    <a:lnTo>
                      <a:pt x="13992" y="15531"/>
                    </a:lnTo>
                    <a:lnTo>
                      <a:pt x="13992" y="1100"/>
                    </a:lnTo>
                    <a:cubicBezTo>
                      <a:pt x="13003" y="482"/>
                      <a:pt x="11696" y="0"/>
                      <a:pt x="102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31"/>
              <p:cNvSpPr/>
              <p:nvPr/>
            </p:nvSpPr>
            <p:spPr>
              <a:xfrm>
                <a:off x="5509608" y="4911470"/>
                <a:ext cx="94200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3768" h="2599" extrusionOk="0">
                    <a:moveTo>
                      <a:pt x="1869" y="1"/>
                    </a:moveTo>
                    <a:cubicBezTo>
                      <a:pt x="1535" y="1"/>
                      <a:pt x="1173" y="108"/>
                      <a:pt x="805" y="368"/>
                    </a:cubicBezTo>
                    <a:cubicBezTo>
                      <a:pt x="805" y="368"/>
                      <a:pt x="1" y="981"/>
                      <a:pt x="433" y="1918"/>
                    </a:cubicBezTo>
                    <a:cubicBezTo>
                      <a:pt x="645" y="2376"/>
                      <a:pt x="1278" y="2599"/>
                      <a:pt x="1916" y="2599"/>
                    </a:cubicBezTo>
                    <a:cubicBezTo>
                      <a:pt x="2582" y="2599"/>
                      <a:pt x="3253" y="2356"/>
                      <a:pt x="3459" y="1887"/>
                    </a:cubicBezTo>
                    <a:cubicBezTo>
                      <a:pt x="3768" y="1180"/>
                      <a:pt x="2974" y="1"/>
                      <a:pt x="18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16" name="Google Shape;1416;p31"/>
            <p:cNvSpPr/>
            <p:nvPr/>
          </p:nvSpPr>
          <p:spPr>
            <a:xfrm rot="-5400000" flipH="1">
              <a:off x="7684384" y="-520131"/>
              <a:ext cx="1080761" cy="2022672"/>
            </a:xfrm>
            <a:custGeom>
              <a:avLst/>
              <a:gdLst/>
              <a:ahLst/>
              <a:cxnLst/>
              <a:rect l="l" t="t" r="r" b="b"/>
              <a:pathLst>
                <a:path w="10796" h="20205" extrusionOk="0">
                  <a:moveTo>
                    <a:pt x="1011" y="0"/>
                  </a:moveTo>
                  <a:cubicBezTo>
                    <a:pt x="612" y="0"/>
                    <a:pt x="252" y="113"/>
                    <a:pt x="0" y="221"/>
                  </a:cubicBezTo>
                  <a:lnTo>
                    <a:pt x="0" y="20205"/>
                  </a:lnTo>
                  <a:lnTo>
                    <a:pt x="10557" y="20205"/>
                  </a:lnTo>
                  <a:cubicBezTo>
                    <a:pt x="10796" y="15023"/>
                    <a:pt x="5999" y="14475"/>
                    <a:pt x="4037" y="13947"/>
                  </a:cubicBezTo>
                  <a:cubicBezTo>
                    <a:pt x="1983" y="13398"/>
                    <a:pt x="1683" y="10993"/>
                    <a:pt x="2283" y="8537"/>
                  </a:cubicBezTo>
                  <a:cubicBezTo>
                    <a:pt x="2885" y="6085"/>
                    <a:pt x="4088" y="3478"/>
                    <a:pt x="2885" y="1267"/>
                  </a:cubicBezTo>
                  <a:cubicBezTo>
                    <a:pt x="2344" y="274"/>
                    <a:pt x="1632" y="0"/>
                    <a:pt x="10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17" name="Google Shape;1417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30725" y="-876298"/>
              <a:ext cx="4393354" cy="24712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8" name="Google Shape;1418;p31"/>
          <p:cNvGrpSpPr/>
          <p:nvPr/>
        </p:nvGrpSpPr>
        <p:grpSpPr>
          <a:xfrm>
            <a:off x="-262476" y="3425575"/>
            <a:ext cx="3392746" cy="1908425"/>
            <a:chOff x="-262476" y="3425575"/>
            <a:chExt cx="3392746" cy="1908425"/>
          </a:xfrm>
        </p:grpSpPr>
        <p:grpSp>
          <p:nvGrpSpPr>
            <p:cNvPr id="1419" name="Google Shape;1419;p31"/>
            <p:cNvGrpSpPr/>
            <p:nvPr/>
          </p:nvGrpSpPr>
          <p:grpSpPr>
            <a:xfrm rot="10800000">
              <a:off x="-146133" y="3463523"/>
              <a:ext cx="1807022" cy="1717916"/>
              <a:chOff x="4566375" y="4123125"/>
              <a:chExt cx="565525" cy="565625"/>
            </a:xfrm>
          </p:grpSpPr>
          <p:sp>
            <p:nvSpPr>
              <p:cNvPr id="1420" name="Google Shape;1420;p31"/>
              <p:cNvSpPr/>
              <p:nvPr/>
            </p:nvSpPr>
            <p:spPr>
              <a:xfrm>
                <a:off x="4566375" y="4123125"/>
                <a:ext cx="565525" cy="565625"/>
              </a:xfrm>
              <a:custGeom>
                <a:avLst/>
                <a:gdLst/>
                <a:ahLst/>
                <a:cxnLst/>
                <a:rect l="l" t="t" r="r" b="b"/>
                <a:pathLst>
                  <a:path w="22621" h="22625" extrusionOk="0">
                    <a:moveTo>
                      <a:pt x="0" y="1"/>
                    </a:moveTo>
                    <a:lnTo>
                      <a:pt x="0" y="5911"/>
                    </a:lnTo>
                    <a:cubicBezTo>
                      <a:pt x="511" y="8092"/>
                      <a:pt x="1547" y="10275"/>
                      <a:pt x="3540" y="11314"/>
                    </a:cubicBezTo>
                    <a:cubicBezTo>
                      <a:pt x="6922" y="13074"/>
                      <a:pt x="8863" y="13333"/>
                      <a:pt x="10258" y="13333"/>
                    </a:cubicBezTo>
                    <a:cubicBezTo>
                      <a:pt x="10645" y="13333"/>
                      <a:pt x="10989" y="13313"/>
                      <a:pt x="11311" y="13300"/>
                    </a:cubicBezTo>
                    <a:cubicBezTo>
                      <a:pt x="11443" y="13295"/>
                      <a:pt x="11572" y="13292"/>
                      <a:pt x="11699" y="13292"/>
                    </a:cubicBezTo>
                    <a:cubicBezTo>
                      <a:pt x="19177" y="13292"/>
                      <a:pt x="18328" y="22209"/>
                      <a:pt x="21544" y="22625"/>
                    </a:cubicBezTo>
                    <a:lnTo>
                      <a:pt x="22621" y="22625"/>
                    </a:lnTo>
                    <a:lnTo>
                      <a:pt x="226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31"/>
              <p:cNvSpPr/>
              <p:nvPr/>
            </p:nvSpPr>
            <p:spPr>
              <a:xfrm>
                <a:off x="4575400" y="4123125"/>
                <a:ext cx="556500" cy="428500"/>
              </a:xfrm>
              <a:custGeom>
                <a:avLst/>
                <a:gdLst/>
                <a:ahLst/>
                <a:cxnLst/>
                <a:rect l="l" t="t" r="r" b="b"/>
                <a:pathLst>
                  <a:path w="22260" h="17140" extrusionOk="0">
                    <a:moveTo>
                      <a:pt x="982" y="1"/>
                    </a:moveTo>
                    <a:cubicBezTo>
                      <a:pt x="498" y="2099"/>
                      <a:pt x="1" y="6644"/>
                      <a:pt x="4004" y="8776"/>
                    </a:cubicBezTo>
                    <a:cubicBezTo>
                      <a:pt x="9307" y="11607"/>
                      <a:pt x="14728" y="9249"/>
                      <a:pt x="16376" y="12609"/>
                    </a:cubicBezTo>
                    <a:cubicBezTo>
                      <a:pt x="17722" y="15343"/>
                      <a:pt x="19573" y="17139"/>
                      <a:pt x="21583" y="17139"/>
                    </a:cubicBezTo>
                    <a:cubicBezTo>
                      <a:pt x="21807" y="17139"/>
                      <a:pt x="22033" y="17117"/>
                      <a:pt x="22260" y="17071"/>
                    </a:cubicBezTo>
                    <a:lnTo>
                      <a:pt x="222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31"/>
              <p:cNvSpPr/>
              <p:nvPr/>
            </p:nvSpPr>
            <p:spPr>
              <a:xfrm>
                <a:off x="4932850" y="4123125"/>
                <a:ext cx="194025" cy="75100"/>
              </a:xfrm>
              <a:custGeom>
                <a:avLst/>
                <a:gdLst/>
                <a:ahLst/>
                <a:cxnLst/>
                <a:rect l="l" t="t" r="r" b="b"/>
                <a:pathLst>
                  <a:path w="7761" h="3004" extrusionOk="0">
                    <a:moveTo>
                      <a:pt x="324" y="1"/>
                    </a:moveTo>
                    <a:cubicBezTo>
                      <a:pt x="151" y="300"/>
                      <a:pt x="1" y="798"/>
                      <a:pt x="239" y="1489"/>
                    </a:cubicBezTo>
                    <a:cubicBezTo>
                      <a:pt x="536" y="2352"/>
                      <a:pt x="1622" y="3004"/>
                      <a:pt x="2776" y="3004"/>
                    </a:cubicBezTo>
                    <a:cubicBezTo>
                      <a:pt x="3239" y="3004"/>
                      <a:pt x="3712" y="2899"/>
                      <a:pt x="4150" y="2661"/>
                    </a:cubicBezTo>
                    <a:cubicBezTo>
                      <a:pt x="5676" y="1826"/>
                      <a:pt x="6292" y="1210"/>
                      <a:pt x="6947" y="1012"/>
                    </a:cubicBezTo>
                    <a:cubicBezTo>
                      <a:pt x="7359" y="886"/>
                      <a:pt x="7761" y="402"/>
                      <a:pt x="74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31"/>
              <p:cNvSpPr/>
              <p:nvPr/>
            </p:nvSpPr>
            <p:spPr>
              <a:xfrm>
                <a:off x="4836025" y="4582925"/>
                <a:ext cx="124500" cy="8755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502" extrusionOk="0">
                    <a:moveTo>
                      <a:pt x="2355" y="0"/>
                    </a:moveTo>
                    <a:cubicBezTo>
                      <a:pt x="1993" y="0"/>
                      <a:pt x="1597" y="92"/>
                      <a:pt x="1179" y="304"/>
                    </a:cubicBezTo>
                    <a:cubicBezTo>
                      <a:pt x="1179" y="304"/>
                      <a:pt x="0" y="965"/>
                      <a:pt x="395" y="2283"/>
                    </a:cubicBezTo>
                    <a:cubicBezTo>
                      <a:pt x="626" y="3060"/>
                      <a:pt x="1728" y="3502"/>
                      <a:pt x="2740" y="3502"/>
                    </a:cubicBezTo>
                    <a:cubicBezTo>
                      <a:pt x="3447" y="3502"/>
                      <a:pt x="4110" y="3286"/>
                      <a:pt x="4401" y="2818"/>
                    </a:cubicBezTo>
                    <a:cubicBezTo>
                      <a:pt x="4980" y="1883"/>
                      <a:pt x="4003" y="0"/>
                      <a:pt x="23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424" name="Google Shape;1424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62476" y="3425575"/>
              <a:ext cx="3392746" cy="1908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ONE_COLUMN_TEXT_2_2"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33"/>
          <p:cNvSpPr txBox="1">
            <a:spLocks noGrp="1"/>
          </p:cNvSpPr>
          <p:nvPr>
            <p:ph type="title"/>
          </p:nvPr>
        </p:nvSpPr>
        <p:spPr>
          <a:xfrm>
            <a:off x="4579962" y="1665460"/>
            <a:ext cx="36576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52" name="Google Shape;1452;p33"/>
          <p:cNvSpPr txBox="1">
            <a:spLocks noGrp="1"/>
          </p:cNvSpPr>
          <p:nvPr>
            <p:ph type="subTitle" idx="1"/>
          </p:nvPr>
        </p:nvSpPr>
        <p:spPr>
          <a:xfrm>
            <a:off x="4572000" y="2587749"/>
            <a:ext cx="36576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53" name="Google Shape;1453;p33"/>
          <p:cNvGrpSpPr/>
          <p:nvPr/>
        </p:nvGrpSpPr>
        <p:grpSpPr>
          <a:xfrm>
            <a:off x="6912145" y="4433249"/>
            <a:ext cx="4477807" cy="839588"/>
            <a:chOff x="3098100" y="3849750"/>
            <a:chExt cx="940775" cy="270425"/>
          </a:xfrm>
        </p:grpSpPr>
        <p:sp>
          <p:nvSpPr>
            <p:cNvPr id="1454" name="Google Shape;1454;p33"/>
            <p:cNvSpPr/>
            <p:nvPr/>
          </p:nvSpPr>
          <p:spPr>
            <a:xfrm>
              <a:off x="3304800" y="3882975"/>
              <a:ext cx="665525" cy="237200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3"/>
            <p:cNvSpPr/>
            <p:nvPr/>
          </p:nvSpPr>
          <p:spPr>
            <a:xfrm>
              <a:off x="3098100" y="3849750"/>
              <a:ext cx="940775" cy="270425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3"/>
            <p:cNvSpPr/>
            <p:nvPr/>
          </p:nvSpPr>
          <p:spPr>
            <a:xfrm>
              <a:off x="3304800" y="3964300"/>
              <a:ext cx="665525" cy="155875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7" name="Google Shape;1457;p33"/>
          <p:cNvGrpSpPr/>
          <p:nvPr/>
        </p:nvGrpSpPr>
        <p:grpSpPr>
          <a:xfrm>
            <a:off x="-731964" y="-152400"/>
            <a:ext cx="4770701" cy="5600699"/>
            <a:chOff x="-731964" y="-152400"/>
            <a:chExt cx="4770701" cy="5600699"/>
          </a:xfrm>
        </p:grpSpPr>
        <p:sp>
          <p:nvSpPr>
            <p:cNvPr id="1458" name="Google Shape;1458;p33"/>
            <p:cNvSpPr/>
            <p:nvPr/>
          </p:nvSpPr>
          <p:spPr>
            <a:xfrm rot="10800000">
              <a:off x="-731964" y="433244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3"/>
            <p:cNvSpPr/>
            <p:nvPr/>
          </p:nvSpPr>
          <p:spPr>
            <a:xfrm rot="10800000">
              <a:off x="-729152" y="4335697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33"/>
            <p:cNvGrpSpPr/>
            <p:nvPr/>
          </p:nvGrpSpPr>
          <p:grpSpPr>
            <a:xfrm flipH="1">
              <a:off x="-597508" y="-49993"/>
              <a:ext cx="4636245" cy="5256773"/>
              <a:chOff x="3268325" y="3013975"/>
              <a:chExt cx="1443800" cy="1106200"/>
            </a:xfrm>
          </p:grpSpPr>
          <p:sp>
            <p:nvSpPr>
              <p:cNvPr id="1461" name="Google Shape;1461;p33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avLst/>
                <a:gdLst/>
                <a:ahLst/>
                <a:cxnLst/>
                <a:rect l="l" t="t" r="r" b="b"/>
                <a:pathLst>
                  <a:path w="10998" h="5983" extrusionOk="0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33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avLst/>
                <a:gdLst/>
                <a:ahLst/>
                <a:cxnLst/>
                <a:rect l="l" t="t" r="r" b="b"/>
                <a:pathLst>
                  <a:path w="35728" h="40732" extrusionOk="0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33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avLst/>
                <a:gdLst/>
                <a:ahLst/>
                <a:cxnLst/>
                <a:rect l="l" t="t" r="r" b="b"/>
                <a:pathLst>
                  <a:path w="19661" h="7131" extrusionOk="0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33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avLst/>
                <a:gdLst/>
                <a:ahLst/>
                <a:cxnLst/>
                <a:rect l="l" t="t" r="r" b="b"/>
                <a:pathLst>
                  <a:path w="18724" h="41684" extrusionOk="0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33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avLst/>
                <a:gdLst/>
                <a:ahLst/>
                <a:cxnLst/>
                <a:rect l="l" t="t" r="r" b="b"/>
                <a:pathLst>
                  <a:path w="20431" h="7635" extrusionOk="0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33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11832" extrusionOk="0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467" name="Google Shape;1467;p33"/>
            <p:cNvPicPr preferRelativeResize="0"/>
            <p:nvPr/>
          </p:nvPicPr>
          <p:blipFill rotWithShape="1">
            <a:blip r:embed="rId2">
              <a:alphaModFix/>
            </a:blip>
            <a:srcRect r="41660"/>
            <a:stretch/>
          </p:blipFill>
          <p:spPr>
            <a:xfrm>
              <a:off x="-627150" y="-152400"/>
              <a:ext cx="2884579" cy="2781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8" name="Google Shape;1468;p33"/>
            <p:cNvPicPr preferRelativeResize="0"/>
            <p:nvPr/>
          </p:nvPicPr>
          <p:blipFill rotWithShape="1">
            <a:blip r:embed="rId3">
              <a:alphaModFix/>
            </a:blip>
            <a:srcRect l="49479"/>
            <a:stretch/>
          </p:blipFill>
          <p:spPr>
            <a:xfrm>
              <a:off x="-587773" y="3690950"/>
              <a:ext cx="1578374" cy="17573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ONE_COLUMN_TEXT_2_1_1"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34"/>
          <p:cNvSpPr txBox="1">
            <a:spLocks noGrp="1"/>
          </p:cNvSpPr>
          <p:nvPr>
            <p:ph type="title"/>
          </p:nvPr>
        </p:nvSpPr>
        <p:spPr>
          <a:xfrm>
            <a:off x="909458" y="1664014"/>
            <a:ext cx="36576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71" name="Google Shape;1471;p34"/>
          <p:cNvSpPr txBox="1">
            <a:spLocks noGrp="1"/>
          </p:cNvSpPr>
          <p:nvPr>
            <p:ph type="subTitle" idx="1"/>
          </p:nvPr>
        </p:nvSpPr>
        <p:spPr>
          <a:xfrm>
            <a:off x="909138" y="2587749"/>
            <a:ext cx="36576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72" name="Google Shape;1472;p34"/>
          <p:cNvGrpSpPr/>
          <p:nvPr/>
        </p:nvGrpSpPr>
        <p:grpSpPr>
          <a:xfrm>
            <a:off x="-2255105" y="4433249"/>
            <a:ext cx="4477807" cy="839588"/>
            <a:chOff x="3098100" y="3849750"/>
            <a:chExt cx="940775" cy="270425"/>
          </a:xfrm>
        </p:grpSpPr>
        <p:sp>
          <p:nvSpPr>
            <p:cNvPr id="1473" name="Google Shape;1473;p34"/>
            <p:cNvSpPr/>
            <p:nvPr/>
          </p:nvSpPr>
          <p:spPr>
            <a:xfrm>
              <a:off x="3304800" y="3882975"/>
              <a:ext cx="665525" cy="237200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4"/>
            <p:cNvSpPr/>
            <p:nvPr/>
          </p:nvSpPr>
          <p:spPr>
            <a:xfrm>
              <a:off x="3098100" y="3849750"/>
              <a:ext cx="940775" cy="270425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4"/>
            <p:cNvSpPr/>
            <p:nvPr/>
          </p:nvSpPr>
          <p:spPr>
            <a:xfrm>
              <a:off x="3304800" y="3964300"/>
              <a:ext cx="665525" cy="155875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6" name="Google Shape;1476;p34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1477" name="Google Shape;1477;p34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1478" name="Google Shape;1478;p34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9771" extrusionOk="0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34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16521" extrusionOk="0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34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avLst/>
                <a:gdLst/>
                <a:ahLst/>
                <a:cxnLst/>
                <a:rect l="l" t="t" r="r" b="b"/>
                <a:pathLst>
                  <a:path w="24829" h="21988" extrusionOk="0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481" name="Google Shape;1481;p3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2" name="Google Shape;1482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>
            <a:spLocks noGrp="1"/>
          </p:cNvSpPr>
          <p:nvPr>
            <p:ph type="title"/>
          </p:nvPr>
        </p:nvSpPr>
        <p:spPr>
          <a:xfrm>
            <a:off x="912058" y="504275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4"/>
          <p:cNvSpPr txBox="1">
            <a:spLocks noGrp="1"/>
          </p:cNvSpPr>
          <p:nvPr>
            <p:ph type="body" idx="1"/>
          </p:nvPr>
        </p:nvSpPr>
        <p:spPr>
          <a:xfrm>
            <a:off x="914400" y="1281475"/>
            <a:ext cx="7299900" cy="31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/>
          <p:nvPr/>
        </p:nvSpPr>
        <p:spPr>
          <a:xfrm>
            <a:off x="3640916" y="4939133"/>
            <a:ext cx="3036" cy="2077"/>
          </a:xfrm>
          <a:custGeom>
            <a:avLst/>
            <a:gdLst/>
            <a:ahLst/>
            <a:cxnLst/>
            <a:rect l="l" t="t" r="r" b="b"/>
            <a:pathLst>
              <a:path w="39" h="39" extrusionOk="0">
                <a:moveTo>
                  <a:pt x="39" y="38"/>
                </a:moveTo>
                <a:lnTo>
                  <a:pt x="39" y="38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90;p4"/>
          <p:cNvGrpSpPr/>
          <p:nvPr/>
        </p:nvGrpSpPr>
        <p:grpSpPr>
          <a:xfrm>
            <a:off x="6843884" y="-426174"/>
            <a:ext cx="2501000" cy="1673624"/>
            <a:chOff x="6843884" y="-426174"/>
            <a:chExt cx="2501000" cy="1673624"/>
          </a:xfrm>
        </p:grpSpPr>
        <p:sp>
          <p:nvSpPr>
            <p:cNvPr id="91" name="Google Shape;91;p4"/>
            <p:cNvSpPr/>
            <p:nvPr/>
          </p:nvSpPr>
          <p:spPr>
            <a:xfrm>
              <a:off x="7667903" y="-136207"/>
              <a:ext cx="1600774" cy="1383657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2" name="Google Shape;92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43884" y="-4261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3" name="Google Shape;93;p4"/>
          <p:cNvGrpSpPr/>
          <p:nvPr/>
        </p:nvGrpSpPr>
        <p:grpSpPr>
          <a:xfrm>
            <a:off x="-65294" y="2635223"/>
            <a:ext cx="4507248" cy="2851689"/>
            <a:chOff x="-65294" y="2635223"/>
            <a:chExt cx="4507248" cy="2851689"/>
          </a:xfrm>
        </p:grpSpPr>
        <p:sp>
          <p:nvSpPr>
            <p:cNvPr id="94" name="Google Shape;94;p4"/>
            <p:cNvSpPr/>
            <p:nvPr/>
          </p:nvSpPr>
          <p:spPr>
            <a:xfrm>
              <a:off x="-37819" y="3229639"/>
              <a:ext cx="642083" cy="720261"/>
            </a:xfrm>
            <a:custGeom>
              <a:avLst/>
              <a:gdLst/>
              <a:ahLst/>
              <a:cxnLst/>
              <a:rect l="l" t="t" r="r" b="b"/>
              <a:pathLst>
                <a:path w="8249" h="13525" extrusionOk="0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-37819" y="3866020"/>
              <a:ext cx="2675357" cy="1620893"/>
            </a:xfrm>
            <a:custGeom>
              <a:avLst/>
              <a:gdLst/>
              <a:ahLst/>
              <a:cxnLst/>
              <a:rect l="l" t="t" r="r" b="b"/>
              <a:pathLst>
                <a:path w="34371" h="30437" extrusionOk="0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6" name="Google Shape;96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APTION_ONLY_1">
    <p:bg>
      <p:bgPr>
        <a:noFill/>
        <a:effectLst/>
      </p:bgPr>
    </p:bg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5"/>
          <p:cNvSpPr/>
          <p:nvPr/>
        </p:nvSpPr>
        <p:spPr>
          <a:xfrm>
            <a:off x="0" y="-94075"/>
            <a:ext cx="5010300" cy="52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35"/>
          <p:cNvSpPr txBox="1">
            <a:spLocks noGrp="1"/>
          </p:cNvSpPr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86" name="Google Shape;1486;p35"/>
          <p:cNvSpPr txBox="1">
            <a:spLocks noGrp="1"/>
          </p:cNvSpPr>
          <p:nvPr>
            <p:ph type="subTitle" idx="1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487" name="Google Shape;1487;p35"/>
          <p:cNvGrpSpPr/>
          <p:nvPr/>
        </p:nvGrpSpPr>
        <p:grpSpPr>
          <a:xfrm>
            <a:off x="-665807" y="3431744"/>
            <a:ext cx="2280393" cy="2280580"/>
            <a:chOff x="-665807" y="3431744"/>
            <a:chExt cx="2280393" cy="2280580"/>
          </a:xfrm>
        </p:grpSpPr>
        <p:sp>
          <p:nvSpPr>
            <p:cNvPr id="1488" name="Google Shape;1488;p35"/>
            <p:cNvSpPr/>
            <p:nvPr/>
          </p:nvSpPr>
          <p:spPr>
            <a:xfrm rot="6847533" flipH="1">
              <a:off x="-356027" y="4216323"/>
              <a:ext cx="1115230" cy="140137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9" name="Google Shape;1489;p35"/>
            <p:cNvGrpSpPr/>
            <p:nvPr/>
          </p:nvGrpSpPr>
          <p:grpSpPr>
            <a:xfrm rot="-5400000">
              <a:off x="-171875" y="3453684"/>
              <a:ext cx="1808401" cy="1764522"/>
              <a:chOff x="2024475" y="4433550"/>
              <a:chExt cx="623350" cy="608225"/>
            </a:xfrm>
          </p:grpSpPr>
          <p:sp>
            <p:nvSpPr>
              <p:cNvPr id="1490" name="Google Shape;1490;p35"/>
              <p:cNvSpPr/>
              <p:nvPr/>
            </p:nvSpPr>
            <p:spPr>
              <a:xfrm>
                <a:off x="2637250" y="4451875"/>
                <a:ext cx="78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16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96"/>
                      <a:pt x="106" y="167"/>
                      <a:pt x="208" y="167"/>
                    </a:cubicBezTo>
                    <a:cubicBezTo>
                      <a:pt x="246" y="167"/>
                      <a:pt x="283" y="154"/>
                      <a:pt x="314" y="137"/>
                    </a:cubicBezTo>
                    <a:cubicBezTo>
                      <a:pt x="297" y="93"/>
                      <a:pt x="283" y="52"/>
                      <a:pt x="263" y="8"/>
                    </a:cubicBezTo>
                    <a:lnTo>
                      <a:pt x="208" y="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5"/>
              <p:cNvSpPr/>
              <p:nvPr/>
            </p:nvSpPr>
            <p:spPr>
              <a:xfrm>
                <a:off x="26190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35"/>
              <p:cNvSpPr/>
              <p:nvPr/>
            </p:nvSpPr>
            <p:spPr>
              <a:xfrm>
                <a:off x="26190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5"/>
              <p:cNvSpPr/>
              <p:nvPr/>
            </p:nvSpPr>
            <p:spPr>
              <a:xfrm>
                <a:off x="26370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5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5"/>
              <p:cNvSpPr/>
              <p:nvPr/>
            </p:nvSpPr>
            <p:spPr>
              <a:xfrm>
                <a:off x="26370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5"/>
                    </a:cubicBezTo>
                    <a:cubicBezTo>
                      <a:pt x="433" y="96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5"/>
              <p:cNvSpPr/>
              <p:nvPr/>
            </p:nvSpPr>
            <p:spPr>
              <a:xfrm>
                <a:off x="26190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5"/>
              <p:cNvSpPr/>
              <p:nvPr/>
            </p:nvSpPr>
            <p:spPr>
              <a:xfrm>
                <a:off x="2619025" y="4571375"/>
                <a:ext cx="7425" cy="84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38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263"/>
                      <a:pt x="17" y="304"/>
                      <a:pt x="42" y="338"/>
                    </a:cubicBezTo>
                    <a:cubicBezTo>
                      <a:pt x="130" y="236"/>
                      <a:pt x="215" y="126"/>
                      <a:pt x="297" y="17"/>
                    </a:cubicBezTo>
                    <a:cubicBezTo>
                      <a:pt x="273" y="7"/>
                      <a:pt x="24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5"/>
              <p:cNvSpPr/>
              <p:nvPr/>
            </p:nvSpPr>
            <p:spPr>
              <a:xfrm>
                <a:off x="2600975" y="4450775"/>
                <a:ext cx="1075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120"/>
                      <a:pt x="99" y="211"/>
                      <a:pt x="218" y="211"/>
                    </a:cubicBezTo>
                    <a:cubicBezTo>
                      <a:pt x="330" y="211"/>
                      <a:pt x="419" y="123"/>
                      <a:pt x="429" y="14"/>
                    </a:cubicBezTo>
                    <a:lnTo>
                      <a:pt x="21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5"/>
              <p:cNvSpPr/>
              <p:nvPr/>
            </p:nvSpPr>
            <p:spPr>
              <a:xfrm>
                <a:off x="25830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5"/>
              <p:cNvSpPr/>
              <p:nvPr/>
            </p:nvSpPr>
            <p:spPr>
              <a:xfrm>
                <a:off x="26009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5"/>
              <p:cNvSpPr/>
              <p:nvPr/>
            </p:nvSpPr>
            <p:spPr>
              <a:xfrm>
                <a:off x="25830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5"/>
              <p:cNvSpPr/>
              <p:nvPr/>
            </p:nvSpPr>
            <p:spPr>
              <a:xfrm>
                <a:off x="25830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5"/>
              <p:cNvSpPr/>
              <p:nvPr/>
            </p:nvSpPr>
            <p:spPr>
              <a:xfrm>
                <a:off x="26009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5"/>
              <p:cNvSpPr/>
              <p:nvPr/>
            </p:nvSpPr>
            <p:spPr>
              <a:xfrm>
                <a:off x="26009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5"/>
              <p:cNvSpPr/>
              <p:nvPr/>
            </p:nvSpPr>
            <p:spPr>
              <a:xfrm>
                <a:off x="25830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5"/>
              <p:cNvSpPr/>
              <p:nvPr/>
            </p:nvSpPr>
            <p:spPr>
              <a:xfrm>
                <a:off x="2600975" y="4589425"/>
                <a:ext cx="85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15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253"/>
                      <a:pt x="11" y="283"/>
                      <a:pt x="28" y="314"/>
                    </a:cubicBezTo>
                    <a:cubicBezTo>
                      <a:pt x="65" y="283"/>
                      <a:pt x="102" y="250"/>
                      <a:pt x="140" y="215"/>
                    </a:cubicBezTo>
                    <a:cubicBezTo>
                      <a:pt x="167" y="195"/>
                      <a:pt x="191" y="174"/>
                      <a:pt x="218" y="151"/>
                    </a:cubicBezTo>
                    <a:cubicBezTo>
                      <a:pt x="259" y="116"/>
                      <a:pt x="300" y="82"/>
                      <a:pt x="341" y="45"/>
                    </a:cubicBezTo>
                    <a:cubicBezTo>
                      <a:pt x="307" y="17"/>
                      <a:pt x="262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5"/>
              <p:cNvSpPr/>
              <p:nvPr/>
            </p:nvSpPr>
            <p:spPr>
              <a:xfrm>
                <a:off x="2584275" y="4607650"/>
                <a:ext cx="300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73" extrusionOk="0">
                    <a:moveTo>
                      <a:pt x="119" y="1"/>
                    </a:moveTo>
                    <a:lnTo>
                      <a:pt x="119" y="1"/>
                    </a:lnTo>
                    <a:cubicBezTo>
                      <a:pt x="72" y="11"/>
                      <a:pt x="31" y="35"/>
                      <a:pt x="1" y="72"/>
                    </a:cubicBezTo>
                    <a:cubicBezTo>
                      <a:pt x="38" y="48"/>
                      <a:pt x="83" y="24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5"/>
              <p:cNvSpPr/>
              <p:nvPr/>
            </p:nvSpPr>
            <p:spPr>
              <a:xfrm>
                <a:off x="25468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5"/>
              <p:cNvSpPr/>
              <p:nvPr/>
            </p:nvSpPr>
            <p:spPr>
              <a:xfrm>
                <a:off x="2564950" y="4449675"/>
                <a:ext cx="10825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256" extrusionOk="0">
                    <a:moveTo>
                      <a:pt x="7" y="0"/>
                    </a:moveTo>
                    <a:cubicBezTo>
                      <a:pt x="7" y="14"/>
                      <a:pt x="0" y="27"/>
                      <a:pt x="0" y="41"/>
                    </a:cubicBezTo>
                    <a:cubicBezTo>
                      <a:pt x="0" y="160"/>
                      <a:pt x="95" y="255"/>
                      <a:pt x="215" y="255"/>
                    </a:cubicBezTo>
                    <a:cubicBezTo>
                      <a:pt x="334" y="255"/>
                      <a:pt x="433" y="160"/>
                      <a:pt x="433" y="41"/>
                    </a:cubicBezTo>
                    <a:cubicBezTo>
                      <a:pt x="433" y="30"/>
                      <a:pt x="430" y="24"/>
                      <a:pt x="426" y="14"/>
                    </a:cubicBezTo>
                    <a:lnTo>
                      <a:pt x="215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5"/>
              <p:cNvSpPr/>
              <p:nvPr/>
            </p:nvSpPr>
            <p:spPr>
              <a:xfrm>
                <a:off x="25468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5"/>
              <p:cNvSpPr/>
              <p:nvPr/>
            </p:nvSpPr>
            <p:spPr>
              <a:xfrm>
                <a:off x="25649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5"/>
              <p:cNvSpPr/>
              <p:nvPr/>
            </p:nvSpPr>
            <p:spPr>
              <a:xfrm>
                <a:off x="25468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5"/>
              <p:cNvSpPr/>
              <p:nvPr/>
            </p:nvSpPr>
            <p:spPr>
              <a:xfrm>
                <a:off x="25649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5"/>
              <p:cNvSpPr/>
              <p:nvPr/>
            </p:nvSpPr>
            <p:spPr>
              <a:xfrm>
                <a:off x="25649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5"/>
              <p:cNvSpPr/>
              <p:nvPr/>
            </p:nvSpPr>
            <p:spPr>
              <a:xfrm>
                <a:off x="25468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5"/>
              <p:cNvSpPr/>
              <p:nvPr/>
            </p:nvSpPr>
            <p:spPr>
              <a:xfrm>
                <a:off x="25468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35"/>
              <p:cNvSpPr/>
              <p:nvPr/>
            </p:nvSpPr>
            <p:spPr>
              <a:xfrm>
                <a:off x="25649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5"/>
              <p:cNvSpPr/>
              <p:nvPr/>
            </p:nvSpPr>
            <p:spPr>
              <a:xfrm>
                <a:off x="2528900" y="4448575"/>
                <a:ext cx="10850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00" extrusionOk="0">
                    <a:moveTo>
                      <a:pt x="18" y="0"/>
                    </a:moveTo>
                    <a:cubicBezTo>
                      <a:pt x="8" y="27"/>
                      <a:pt x="1" y="54"/>
                      <a:pt x="1" y="85"/>
                    </a:cubicBezTo>
                    <a:cubicBezTo>
                      <a:pt x="1" y="204"/>
                      <a:pt x="97" y="299"/>
                      <a:pt x="216" y="299"/>
                    </a:cubicBezTo>
                    <a:cubicBezTo>
                      <a:pt x="335" y="299"/>
                      <a:pt x="433" y="204"/>
                      <a:pt x="433" y="85"/>
                    </a:cubicBezTo>
                    <a:cubicBezTo>
                      <a:pt x="433" y="58"/>
                      <a:pt x="427" y="34"/>
                      <a:pt x="420" y="13"/>
                    </a:cubicBezTo>
                    <a:lnTo>
                      <a:pt x="216" y="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5"/>
              <p:cNvSpPr/>
              <p:nvPr/>
            </p:nvSpPr>
            <p:spPr>
              <a:xfrm>
                <a:off x="25108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5"/>
              <p:cNvSpPr/>
              <p:nvPr/>
            </p:nvSpPr>
            <p:spPr>
              <a:xfrm>
                <a:off x="25289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5"/>
              <p:cNvSpPr/>
              <p:nvPr/>
            </p:nvSpPr>
            <p:spPr>
              <a:xfrm>
                <a:off x="25108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5"/>
              <p:cNvSpPr/>
              <p:nvPr/>
            </p:nvSpPr>
            <p:spPr>
              <a:xfrm>
                <a:off x="25289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35"/>
              <p:cNvSpPr/>
              <p:nvPr/>
            </p:nvSpPr>
            <p:spPr>
              <a:xfrm>
                <a:off x="25108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5"/>
              <p:cNvSpPr/>
              <p:nvPr/>
            </p:nvSpPr>
            <p:spPr>
              <a:xfrm>
                <a:off x="25108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5"/>
              <p:cNvSpPr/>
              <p:nvPr/>
            </p:nvSpPr>
            <p:spPr>
              <a:xfrm>
                <a:off x="25289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5"/>
              <p:cNvSpPr/>
              <p:nvPr/>
            </p:nvSpPr>
            <p:spPr>
              <a:xfrm>
                <a:off x="25289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5"/>
              <p:cNvSpPr/>
              <p:nvPr/>
            </p:nvSpPr>
            <p:spPr>
              <a:xfrm>
                <a:off x="25108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35"/>
              <p:cNvSpPr/>
              <p:nvPr/>
            </p:nvSpPr>
            <p:spPr>
              <a:xfrm>
                <a:off x="2528900" y="4625450"/>
                <a:ext cx="105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0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232"/>
                      <a:pt x="8" y="246"/>
                      <a:pt x="8" y="260"/>
                    </a:cubicBezTo>
                    <a:cubicBezTo>
                      <a:pt x="39" y="252"/>
                      <a:pt x="70" y="249"/>
                      <a:pt x="100" y="239"/>
                    </a:cubicBezTo>
                    <a:cubicBezTo>
                      <a:pt x="127" y="232"/>
                      <a:pt x="155" y="225"/>
                      <a:pt x="182" y="215"/>
                    </a:cubicBezTo>
                    <a:cubicBezTo>
                      <a:pt x="192" y="215"/>
                      <a:pt x="205" y="208"/>
                      <a:pt x="216" y="205"/>
                    </a:cubicBezTo>
                    <a:cubicBezTo>
                      <a:pt x="284" y="188"/>
                      <a:pt x="352" y="167"/>
                      <a:pt x="420" y="147"/>
                    </a:cubicBezTo>
                    <a:cubicBezTo>
                      <a:pt x="389" y="62"/>
                      <a:pt x="311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35"/>
              <p:cNvSpPr/>
              <p:nvPr/>
            </p:nvSpPr>
            <p:spPr>
              <a:xfrm>
                <a:off x="24748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5"/>
              <p:cNvSpPr/>
              <p:nvPr/>
            </p:nvSpPr>
            <p:spPr>
              <a:xfrm>
                <a:off x="2492900" y="4447450"/>
                <a:ext cx="10825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45" extrusionOk="0">
                    <a:moveTo>
                      <a:pt x="48" y="1"/>
                    </a:moveTo>
                    <a:cubicBezTo>
                      <a:pt x="18" y="38"/>
                      <a:pt x="0" y="83"/>
                      <a:pt x="0" y="130"/>
                    </a:cubicBezTo>
                    <a:cubicBezTo>
                      <a:pt x="0" y="249"/>
                      <a:pt x="95" y="344"/>
                      <a:pt x="215" y="344"/>
                    </a:cubicBezTo>
                    <a:cubicBezTo>
                      <a:pt x="334" y="344"/>
                      <a:pt x="433" y="249"/>
                      <a:pt x="433" y="130"/>
                    </a:cubicBezTo>
                    <a:cubicBezTo>
                      <a:pt x="433" y="86"/>
                      <a:pt x="416" y="45"/>
                      <a:pt x="392" y="11"/>
                    </a:cubicBezTo>
                    <a:lnTo>
                      <a:pt x="215" y="7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5"/>
              <p:cNvSpPr/>
              <p:nvPr/>
            </p:nvSpPr>
            <p:spPr>
              <a:xfrm>
                <a:off x="24929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5"/>
              <p:cNvSpPr/>
              <p:nvPr/>
            </p:nvSpPr>
            <p:spPr>
              <a:xfrm>
                <a:off x="24748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5"/>
              <p:cNvSpPr/>
              <p:nvPr/>
            </p:nvSpPr>
            <p:spPr>
              <a:xfrm>
                <a:off x="24748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35"/>
              <p:cNvSpPr/>
              <p:nvPr/>
            </p:nvSpPr>
            <p:spPr>
              <a:xfrm>
                <a:off x="24929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5"/>
              <p:cNvSpPr/>
              <p:nvPr/>
            </p:nvSpPr>
            <p:spPr>
              <a:xfrm>
                <a:off x="24748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5"/>
              <p:cNvSpPr/>
              <p:nvPr/>
            </p:nvSpPr>
            <p:spPr>
              <a:xfrm>
                <a:off x="249290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5"/>
              <p:cNvSpPr/>
              <p:nvPr/>
            </p:nvSpPr>
            <p:spPr>
              <a:xfrm>
                <a:off x="24748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5"/>
              <p:cNvSpPr/>
              <p:nvPr/>
            </p:nvSpPr>
            <p:spPr>
              <a:xfrm>
                <a:off x="249290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5"/>
              <p:cNvSpPr/>
              <p:nvPr/>
            </p:nvSpPr>
            <p:spPr>
              <a:xfrm>
                <a:off x="2492900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5"/>
              <p:cNvSpPr/>
              <p:nvPr/>
            </p:nvSpPr>
            <p:spPr>
              <a:xfrm>
                <a:off x="2456850" y="4446450"/>
                <a:ext cx="10850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5" extrusionOk="0">
                    <a:moveTo>
                      <a:pt x="90" y="0"/>
                    </a:moveTo>
                    <a:cubicBezTo>
                      <a:pt x="39" y="37"/>
                      <a:pt x="1" y="98"/>
                      <a:pt x="1" y="170"/>
                    </a:cubicBezTo>
                    <a:cubicBezTo>
                      <a:pt x="1" y="289"/>
                      <a:pt x="97" y="384"/>
                      <a:pt x="216" y="384"/>
                    </a:cubicBezTo>
                    <a:cubicBezTo>
                      <a:pt x="335" y="384"/>
                      <a:pt x="433" y="289"/>
                      <a:pt x="433" y="170"/>
                    </a:cubicBezTo>
                    <a:cubicBezTo>
                      <a:pt x="433" y="102"/>
                      <a:pt x="400" y="47"/>
                      <a:pt x="352" y="7"/>
                    </a:cubicBezTo>
                    <a:lnTo>
                      <a:pt x="216" y="3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5"/>
              <p:cNvSpPr/>
              <p:nvPr/>
            </p:nvSpPr>
            <p:spPr>
              <a:xfrm>
                <a:off x="24388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5"/>
              <p:cNvSpPr/>
              <p:nvPr/>
            </p:nvSpPr>
            <p:spPr>
              <a:xfrm>
                <a:off x="24388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5"/>
              <p:cNvSpPr/>
              <p:nvPr/>
            </p:nvSpPr>
            <p:spPr>
              <a:xfrm>
                <a:off x="24568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5"/>
              <p:cNvSpPr/>
              <p:nvPr/>
            </p:nvSpPr>
            <p:spPr>
              <a:xfrm>
                <a:off x="24388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5"/>
              <p:cNvSpPr/>
              <p:nvPr/>
            </p:nvSpPr>
            <p:spPr>
              <a:xfrm>
                <a:off x="24568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5"/>
              <p:cNvSpPr/>
              <p:nvPr/>
            </p:nvSpPr>
            <p:spPr>
              <a:xfrm>
                <a:off x="24568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35"/>
              <p:cNvSpPr/>
              <p:nvPr/>
            </p:nvSpPr>
            <p:spPr>
              <a:xfrm>
                <a:off x="24388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35"/>
              <p:cNvSpPr/>
              <p:nvPr/>
            </p:nvSpPr>
            <p:spPr>
              <a:xfrm>
                <a:off x="24568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35"/>
              <p:cNvSpPr/>
              <p:nvPr/>
            </p:nvSpPr>
            <p:spPr>
              <a:xfrm>
                <a:off x="243880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35"/>
              <p:cNvSpPr/>
              <p:nvPr/>
            </p:nvSpPr>
            <p:spPr>
              <a:xfrm>
                <a:off x="24568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8"/>
                      <a:pt x="97" y="433"/>
                      <a:pt x="216" y="433"/>
                    </a:cubicBezTo>
                    <a:cubicBezTo>
                      <a:pt x="335" y="433"/>
                      <a:pt x="433" y="338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5"/>
              <p:cNvSpPr/>
              <p:nvPr/>
            </p:nvSpPr>
            <p:spPr>
              <a:xfrm>
                <a:off x="2420850" y="4445425"/>
                <a:ext cx="108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26" extrusionOk="0">
                    <a:moveTo>
                      <a:pt x="197" y="0"/>
                    </a:moveTo>
                    <a:cubicBezTo>
                      <a:pt x="85" y="7"/>
                      <a:pt x="0" y="98"/>
                      <a:pt x="0" y="211"/>
                    </a:cubicBezTo>
                    <a:cubicBezTo>
                      <a:pt x="0" y="330"/>
                      <a:pt x="95" y="425"/>
                      <a:pt x="214" y="425"/>
                    </a:cubicBezTo>
                    <a:cubicBezTo>
                      <a:pt x="334" y="425"/>
                      <a:pt x="433" y="330"/>
                      <a:pt x="433" y="211"/>
                    </a:cubicBezTo>
                    <a:cubicBezTo>
                      <a:pt x="433" y="98"/>
                      <a:pt x="348" y="13"/>
                      <a:pt x="2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5"/>
              <p:cNvSpPr/>
              <p:nvPr/>
            </p:nvSpPr>
            <p:spPr>
              <a:xfrm>
                <a:off x="24027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5"/>
              <p:cNvSpPr/>
              <p:nvPr/>
            </p:nvSpPr>
            <p:spPr>
              <a:xfrm>
                <a:off x="24208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5"/>
              <p:cNvSpPr/>
              <p:nvPr/>
            </p:nvSpPr>
            <p:spPr>
              <a:xfrm>
                <a:off x="24027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5"/>
              <p:cNvSpPr/>
              <p:nvPr/>
            </p:nvSpPr>
            <p:spPr>
              <a:xfrm>
                <a:off x="24027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5"/>
              <p:cNvSpPr/>
              <p:nvPr/>
            </p:nvSpPr>
            <p:spPr>
              <a:xfrm>
                <a:off x="24208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4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5"/>
              <p:cNvSpPr/>
              <p:nvPr/>
            </p:nvSpPr>
            <p:spPr>
              <a:xfrm>
                <a:off x="24208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5"/>
              <p:cNvSpPr/>
              <p:nvPr/>
            </p:nvSpPr>
            <p:spPr>
              <a:xfrm>
                <a:off x="24027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5"/>
              <p:cNvSpPr/>
              <p:nvPr/>
            </p:nvSpPr>
            <p:spPr>
              <a:xfrm>
                <a:off x="24208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4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5"/>
              <p:cNvSpPr/>
              <p:nvPr/>
            </p:nvSpPr>
            <p:spPr>
              <a:xfrm>
                <a:off x="2386025" y="4625450"/>
                <a:ext cx="93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65" extrusionOk="0">
                    <a:moveTo>
                      <a:pt x="167" y="1"/>
                    </a:moveTo>
                    <a:cubicBezTo>
                      <a:pt x="98" y="1"/>
                      <a:pt x="37" y="35"/>
                      <a:pt x="0" y="86"/>
                    </a:cubicBezTo>
                    <a:cubicBezTo>
                      <a:pt x="54" y="100"/>
                      <a:pt x="112" y="109"/>
                      <a:pt x="167" y="120"/>
                    </a:cubicBezTo>
                    <a:cubicBezTo>
                      <a:pt x="235" y="137"/>
                      <a:pt x="303" y="150"/>
                      <a:pt x="371" y="164"/>
                    </a:cubicBezTo>
                    <a:cubicBezTo>
                      <a:pt x="348" y="69"/>
                      <a:pt x="266" y="1"/>
                      <a:pt x="1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5"/>
              <p:cNvSpPr/>
              <p:nvPr/>
            </p:nvSpPr>
            <p:spPr>
              <a:xfrm>
                <a:off x="24027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5"/>
              <p:cNvSpPr/>
              <p:nvPr/>
            </p:nvSpPr>
            <p:spPr>
              <a:xfrm>
                <a:off x="2420850" y="4625450"/>
                <a:ext cx="108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93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270"/>
                      <a:pt x="21" y="314"/>
                      <a:pt x="51" y="351"/>
                    </a:cubicBezTo>
                    <a:cubicBezTo>
                      <a:pt x="106" y="362"/>
                      <a:pt x="161" y="372"/>
                      <a:pt x="214" y="378"/>
                    </a:cubicBezTo>
                    <a:cubicBezTo>
                      <a:pt x="255" y="386"/>
                      <a:pt x="293" y="389"/>
                      <a:pt x="334" y="392"/>
                    </a:cubicBezTo>
                    <a:cubicBezTo>
                      <a:pt x="392" y="355"/>
                      <a:pt x="433" y="290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5"/>
              <p:cNvSpPr/>
              <p:nvPr/>
            </p:nvSpPr>
            <p:spPr>
              <a:xfrm>
                <a:off x="2384800" y="4445325"/>
                <a:ext cx="1077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0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6" y="429"/>
                    </a:cubicBezTo>
                    <a:cubicBezTo>
                      <a:pt x="335" y="429"/>
                      <a:pt x="430" y="334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5"/>
              <p:cNvSpPr/>
              <p:nvPr/>
            </p:nvSpPr>
            <p:spPr>
              <a:xfrm>
                <a:off x="23667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5"/>
              <p:cNvSpPr/>
              <p:nvPr/>
            </p:nvSpPr>
            <p:spPr>
              <a:xfrm>
                <a:off x="2384800" y="448135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5"/>
              <p:cNvSpPr/>
              <p:nvPr/>
            </p:nvSpPr>
            <p:spPr>
              <a:xfrm>
                <a:off x="23667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5"/>
              <p:cNvSpPr/>
              <p:nvPr/>
            </p:nvSpPr>
            <p:spPr>
              <a:xfrm>
                <a:off x="2384800" y="451737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6" y="433"/>
                    </a:cubicBezTo>
                    <a:cubicBezTo>
                      <a:pt x="335" y="433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5"/>
              <p:cNvSpPr/>
              <p:nvPr/>
            </p:nvSpPr>
            <p:spPr>
              <a:xfrm>
                <a:off x="23667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5"/>
              <p:cNvSpPr/>
              <p:nvPr/>
            </p:nvSpPr>
            <p:spPr>
              <a:xfrm>
                <a:off x="2384800" y="455340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35"/>
              <p:cNvSpPr/>
              <p:nvPr/>
            </p:nvSpPr>
            <p:spPr>
              <a:xfrm>
                <a:off x="23667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9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5"/>
              <p:cNvSpPr/>
              <p:nvPr/>
            </p:nvSpPr>
            <p:spPr>
              <a:xfrm>
                <a:off x="23667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5"/>
              <p:cNvSpPr/>
              <p:nvPr/>
            </p:nvSpPr>
            <p:spPr>
              <a:xfrm>
                <a:off x="2384800" y="458942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6" y="434"/>
                    </a:cubicBezTo>
                    <a:cubicBezTo>
                      <a:pt x="335" y="434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5"/>
              <p:cNvSpPr/>
              <p:nvPr/>
            </p:nvSpPr>
            <p:spPr>
              <a:xfrm>
                <a:off x="23487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5"/>
              <p:cNvSpPr/>
              <p:nvPr/>
            </p:nvSpPr>
            <p:spPr>
              <a:xfrm>
                <a:off x="23307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5"/>
              <p:cNvSpPr/>
              <p:nvPr/>
            </p:nvSpPr>
            <p:spPr>
              <a:xfrm>
                <a:off x="23307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5"/>
              <p:cNvSpPr/>
              <p:nvPr/>
            </p:nvSpPr>
            <p:spPr>
              <a:xfrm>
                <a:off x="23487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5"/>
              <p:cNvSpPr/>
              <p:nvPr/>
            </p:nvSpPr>
            <p:spPr>
              <a:xfrm>
                <a:off x="23487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5"/>
              <p:cNvSpPr/>
              <p:nvPr/>
            </p:nvSpPr>
            <p:spPr>
              <a:xfrm>
                <a:off x="23307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5"/>
              <p:cNvSpPr/>
              <p:nvPr/>
            </p:nvSpPr>
            <p:spPr>
              <a:xfrm>
                <a:off x="23307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5"/>
              <p:cNvSpPr/>
              <p:nvPr/>
            </p:nvSpPr>
            <p:spPr>
              <a:xfrm>
                <a:off x="23487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5"/>
              <p:cNvSpPr/>
              <p:nvPr/>
            </p:nvSpPr>
            <p:spPr>
              <a:xfrm>
                <a:off x="23487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5"/>
              <p:cNvSpPr/>
              <p:nvPr/>
            </p:nvSpPr>
            <p:spPr>
              <a:xfrm>
                <a:off x="2330725" y="4607400"/>
                <a:ext cx="1085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20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90"/>
                      <a:pt x="38" y="351"/>
                      <a:pt x="90" y="389"/>
                    </a:cubicBezTo>
                    <a:cubicBezTo>
                      <a:pt x="154" y="399"/>
                      <a:pt x="219" y="410"/>
                      <a:pt x="283" y="419"/>
                    </a:cubicBezTo>
                    <a:cubicBezTo>
                      <a:pt x="368" y="392"/>
                      <a:pt x="434" y="314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5"/>
              <p:cNvSpPr/>
              <p:nvPr/>
            </p:nvSpPr>
            <p:spPr>
              <a:xfrm>
                <a:off x="23126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5"/>
              <p:cNvSpPr/>
              <p:nvPr/>
            </p:nvSpPr>
            <p:spPr>
              <a:xfrm>
                <a:off x="22947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5"/>
              <p:cNvSpPr/>
              <p:nvPr/>
            </p:nvSpPr>
            <p:spPr>
              <a:xfrm>
                <a:off x="23126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5"/>
              <p:cNvSpPr/>
              <p:nvPr/>
            </p:nvSpPr>
            <p:spPr>
              <a:xfrm>
                <a:off x="22947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5"/>
              <p:cNvSpPr/>
              <p:nvPr/>
            </p:nvSpPr>
            <p:spPr>
              <a:xfrm>
                <a:off x="23126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5"/>
              <p:cNvSpPr/>
              <p:nvPr/>
            </p:nvSpPr>
            <p:spPr>
              <a:xfrm>
                <a:off x="22947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5"/>
              <p:cNvSpPr/>
              <p:nvPr/>
            </p:nvSpPr>
            <p:spPr>
              <a:xfrm>
                <a:off x="23126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5"/>
              <p:cNvSpPr/>
              <p:nvPr/>
            </p:nvSpPr>
            <p:spPr>
              <a:xfrm>
                <a:off x="22947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5"/>
              <p:cNvSpPr/>
              <p:nvPr/>
            </p:nvSpPr>
            <p:spPr>
              <a:xfrm>
                <a:off x="2294700" y="4607400"/>
                <a:ext cx="1085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267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232"/>
                      <a:pt x="4" y="242"/>
                      <a:pt x="7" y="256"/>
                    </a:cubicBezTo>
                    <a:cubicBezTo>
                      <a:pt x="147" y="256"/>
                      <a:pt x="284" y="259"/>
                      <a:pt x="424" y="266"/>
                    </a:cubicBezTo>
                    <a:cubicBezTo>
                      <a:pt x="427" y="249"/>
                      <a:pt x="433" y="235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5"/>
              <p:cNvSpPr/>
              <p:nvPr/>
            </p:nvSpPr>
            <p:spPr>
              <a:xfrm>
                <a:off x="23126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5"/>
              <p:cNvSpPr/>
              <p:nvPr/>
            </p:nvSpPr>
            <p:spPr>
              <a:xfrm>
                <a:off x="22766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5"/>
              <p:cNvSpPr/>
              <p:nvPr/>
            </p:nvSpPr>
            <p:spPr>
              <a:xfrm>
                <a:off x="22586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35"/>
              <p:cNvSpPr/>
              <p:nvPr/>
            </p:nvSpPr>
            <p:spPr>
              <a:xfrm>
                <a:off x="22586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35"/>
              <p:cNvSpPr/>
              <p:nvPr/>
            </p:nvSpPr>
            <p:spPr>
              <a:xfrm>
                <a:off x="22766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5"/>
              <p:cNvSpPr/>
              <p:nvPr/>
            </p:nvSpPr>
            <p:spPr>
              <a:xfrm>
                <a:off x="22586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5"/>
              <p:cNvSpPr/>
              <p:nvPr/>
            </p:nvSpPr>
            <p:spPr>
              <a:xfrm>
                <a:off x="22766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5"/>
              <p:cNvSpPr/>
              <p:nvPr/>
            </p:nvSpPr>
            <p:spPr>
              <a:xfrm>
                <a:off x="22586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35"/>
              <p:cNvSpPr/>
              <p:nvPr/>
            </p:nvSpPr>
            <p:spPr>
              <a:xfrm>
                <a:off x="22766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35"/>
              <p:cNvSpPr/>
              <p:nvPr/>
            </p:nvSpPr>
            <p:spPr>
              <a:xfrm>
                <a:off x="22766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5"/>
              <p:cNvSpPr/>
              <p:nvPr/>
            </p:nvSpPr>
            <p:spPr>
              <a:xfrm>
                <a:off x="2258675" y="4607400"/>
                <a:ext cx="108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2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87"/>
                      <a:pt x="31" y="344"/>
                      <a:pt x="79" y="382"/>
                    </a:cubicBezTo>
                    <a:cubicBezTo>
                      <a:pt x="188" y="361"/>
                      <a:pt x="294" y="341"/>
                      <a:pt x="399" y="324"/>
                    </a:cubicBezTo>
                    <a:cubicBezTo>
                      <a:pt x="420" y="293"/>
                      <a:pt x="434" y="256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5"/>
              <p:cNvSpPr/>
              <p:nvPr/>
            </p:nvSpPr>
            <p:spPr>
              <a:xfrm>
                <a:off x="22226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5"/>
              <p:cNvSpPr/>
              <p:nvPr/>
            </p:nvSpPr>
            <p:spPr>
              <a:xfrm>
                <a:off x="22406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35"/>
              <p:cNvSpPr/>
              <p:nvPr/>
            </p:nvSpPr>
            <p:spPr>
              <a:xfrm>
                <a:off x="22226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5"/>
              <p:cNvSpPr/>
              <p:nvPr/>
            </p:nvSpPr>
            <p:spPr>
              <a:xfrm>
                <a:off x="22406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35"/>
              <p:cNvSpPr/>
              <p:nvPr/>
            </p:nvSpPr>
            <p:spPr>
              <a:xfrm>
                <a:off x="22226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35"/>
              <p:cNvSpPr/>
              <p:nvPr/>
            </p:nvSpPr>
            <p:spPr>
              <a:xfrm>
                <a:off x="22406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35"/>
              <p:cNvSpPr/>
              <p:nvPr/>
            </p:nvSpPr>
            <p:spPr>
              <a:xfrm>
                <a:off x="22226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35"/>
              <p:cNvSpPr/>
              <p:nvPr/>
            </p:nvSpPr>
            <p:spPr>
              <a:xfrm>
                <a:off x="22406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35"/>
              <p:cNvSpPr/>
              <p:nvPr/>
            </p:nvSpPr>
            <p:spPr>
              <a:xfrm>
                <a:off x="22406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35"/>
              <p:cNvSpPr/>
              <p:nvPr/>
            </p:nvSpPr>
            <p:spPr>
              <a:xfrm>
                <a:off x="22226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5"/>
              <p:cNvSpPr/>
              <p:nvPr/>
            </p:nvSpPr>
            <p:spPr>
              <a:xfrm>
                <a:off x="21866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5"/>
              <p:cNvSpPr/>
              <p:nvPr/>
            </p:nvSpPr>
            <p:spPr>
              <a:xfrm>
                <a:off x="22046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35"/>
              <p:cNvSpPr/>
              <p:nvPr/>
            </p:nvSpPr>
            <p:spPr>
              <a:xfrm>
                <a:off x="22046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35"/>
              <p:cNvSpPr/>
              <p:nvPr/>
            </p:nvSpPr>
            <p:spPr>
              <a:xfrm>
                <a:off x="2204588" y="4481313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5"/>
              <p:cNvSpPr/>
              <p:nvPr/>
            </p:nvSpPr>
            <p:spPr>
              <a:xfrm>
                <a:off x="21866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5"/>
              <p:cNvSpPr/>
              <p:nvPr/>
            </p:nvSpPr>
            <p:spPr>
              <a:xfrm>
                <a:off x="22046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35"/>
              <p:cNvSpPr/>
              <p:nvPr/>
            </p:nvSpPr>
            <p:spPr>
              <a:xfrm>
                <a:off x="22046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35"/>
              <p:cNvSpPr/>
              <p:nvPr/>
            </p:nvSpPr>
            <p:spPr>
              <a:xfrm>
                <a:off x="21866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35"/>
              <p:cNvSpPr/>
              <p:nvPr/>
            </p:nvSpPr>
            <p:spPr>
              <a:xfrm>
                <a:off x="22046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35"/>
              <p:cNvSpPr/>
              <p:nvPr/>
            </p:nvSpPr>
            <p:spPr>
              <a:xfrm>
                <a:off x="21866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35"/>
              <p:cNvSpPr/>
              <p:nvPr/>
            </p:nvSpPr>
            <p:spPr>
              <a:xfrm>
                <a:off x="22046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8"/>
                      <a:pt x="99" y="433"/>
                      <a:pt x="218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35"/>
              <p:cNvSpPr/>
              <p:nvPr/>
            </p:nvSpPr>
            <p:spPr>
              <a:xfrm>
                <a:off x="2186625" y="4643500"/>
                <a:ext cx="10425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03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6"/>
                    </a:cubicBezTo>
                    <a:cubicBezTo>
                      <a:pt x="0" y="297"/>
                      <a:pt x="49" y="365"/>
                      <a:pt x="113" y="403"/>
                    </a:cubicBezTo>
                    <a:cubicBezTo>
                      <a:pt x="212" y="315"/>
                      <a:pt x="314" y="229"/>
                      <a:pt x="416" y="147"/>
                    </a:cubicBezTo>
                    <a:cubicBezTo>
                      <a:pt x="389" y="62"/>
                      <a:pt x="311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35"/>
              <p:cNvSpPr/>
              <p:nvPr/>
            </p:nvSpPr>
            <p:spPr>
              <a:xfrm>
                <a:off x="2152800" y="4436975"/>
                <a:ext cx="600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240" h="4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9" y="27"/>
                      <a:pt x="79" y="45"/>
                      <a:pt x="127" y="45"/>
                    </a:cubicBezTo>
                    <a:cubicBezTo>
                      <a:pt x="172" y="45"/>
                      <a:pt x="209" y="27"/>
                      <a:pt x="240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35"/>
              <p:cNvSpPr/>
              <p:nvPr/>
            </p:nvSpPr>
            <p:spPr>
              <a:xfrm>
                <a:off x="21506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35"/>
              <p:cNvSpPr/>
              <p:nvPr/>
            </p:nvSpPr>
            <p:spPr>
              <a:xfrm>
                <a:off x="21685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5"/>
              <p:cNvSpPr/>
              <p:nvPr/>
            </p:nvSpPr>
            <p:spPr>
              <a:xfrm>
                <a:off x="21685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5"/>
              <p:cNvSpPr/>
              <p:nvPr/>
            </p:nvSpPr>
            <p:spPr>
              <a:xfrm>
                <a:off x="21506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5"/>
              <p:cNvSpPr/>
              <p:nvPr/>
            </p:nvSpPr>
            <p:spPr>
              <a:xfrm>
                <a:off x="21506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5"/>
              <p:cNvSpPr/>
              <p:nvPr/>
            </p:nvSpPr>
            <p:spPr>
              <a:xfrm>
                <a:off x="21685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5"/>
              <p:cNvSpPr/>
              <p:nvPr/>
            </p:nvSpPr>
            <p:spPr>
              <a:xfrm>
                <a:off x="21506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5"/>
              <p:cNvSpPr/>
              <p:nvPr/>
            </p:nvSpPr>
            <p:spPr>
              <a:xfrm>
                <a:off x="21685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5"/>
              <p:cNvSpPr/>
              <p:nvPr/>
            </p:nvSpPr>
            <p:spPr>
              <a:xfrm>
                <a:off x="2150600" y="46074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5"/>
              <p:cNvSpPr/>
              <p:nvPr/>
            </p:nvSpPr>
            <p:spPr>
              <a:xfrm>
                <a:off x="21685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5"/>
              <p:cNvSpPr/>
              <p:nvPr/>
            </p:nvSpPr>
            <p:spPr>
              <a:xfrm>
                <a:off x="216857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9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5"/>
              <p:cNvSpPr/>
              <p:nvPr/>
            </p:nvSpPr>
            <p:spPr>
              <a:xfrm>
                <a:off x="2150600" y="4643500"/>
                <a:ext cx="107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0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6"/>
                    </a:cubicBezTo>
                    <a:cubicBezTo>
                      <a:pt x="1" y="335"/>
                      <a:pt x="96" y="430"/>
                      <a:pt x="215" y="430"/>
                    </a:cubicBezTo>
                    <a:cubicBezTo>
                      <a:pt x="334" y="430"/>
                      <a:pt x="430" y="335"/>
                      <a:pt x="430" y="216"/>
                    </a:cubicBezTo>
                    <a:cubicBezTo>
                      <a:pt x="430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5"/>
              <p:cNvSpPr/>
              <p:nvPr/>
            </p:nvSpPr>
            <p:spPr>
              <a:xfrm>
                <a:off x="2150600" y="4679550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0" y="334"/>
                      <a:pt x="430" y="214"/>
                    </a:cubicBezTo>
                    <a:cubicBezTo>
                      <a:pt x="430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5"/>
              <p:cNvSpPr/>
              <p:nvPr/>
            </p:nvSpPr>
            <p:spPr>
              <a:xfrm>
                <a:off x="2168575" y="4661475"/>
                <a:ext cx="1007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17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07"/>
                      <a:pt x="58" y="385"/>
                      <a:pt x="137" y="416"/>
                    </a:cubicBezTo>
                    <a:cubicBezTo>
                      <a:pt x="164" y="385"/>
                      <a:pt x="191" y="355"/>
                      <a:pt x="219" y="321"/>
                    </a:cubicBezTo>
                    <a:cubicBezTo>
                      <a:pt x="246" y="286"/>
                      <a:pt x="277" y="253"/>
                      <a:pt x="307" y="219"/>
                    </a:cubicBezTo>
                    <a:cubicBezTo>
                      <a:pt x="338" y="181"/>
                      <a:pt x="368" y="147"/>
                      <a:pt x="403" y="110"/>
                    </a:cubicBezTo>
                    <a:cubicBezTo>
                      <a:pt x="365" y="45"/>
                      <a:pt x="297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5"/>
              <p:cNvSpPr/>
              <p:nvPr/>
            </p:nvSpPr>
            <p:spPr>
              <a:xfrm>
                <a:off x="2150600" y="4896525"/>
                <a:ext cx="3450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83" extrusionOk="0">
                    <a:moveTo>
                      <a:pt x="103" y="1"/>
                    </a:moveTo>
                    <a:cubicBezTo>
                      <a:pt x="42" y="42"/>
                      <a:pt x="1" y="107"/>
                      <a:pt x="1" y="185"/>
                    </a:cubicBezTo>
                    <a:cubicBezTo>
                      <a:pt x="1" y="274"/>
                      <a:pt x="55" y="352"/>
                      <a:pt x="137" y="383"/>
                    </a:cubicBezTo>
                    <a:cubicBezTo>
                      <a:pt x="127" y="257"/>
                      <a:pt x="117" y="131"/>
                      <a:pt x="10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5"/>
              <p:cNvSpPr/>
              <p:nvPr/>
            </p:nvSpPr>
            <p:spPr>
              <a:xfrm>
                <a:off x="2150600" y="4932050"/>
                <a:ext cx="385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99" extrusionOk="0">
                    <a:moveTo>
                      <a:pt x="154" y="1"/>
                    </a:moveTo>
                    <a:cubicBezTo>
                      <a:pt x="65" y="28"/>
                      <a:pt x="1" y="106"/>
                      <a:pt x="1" y="205"/>
                    </a:cubicBezTo>
                    <a:cubicBezTo>
                      <a:pt x="1" y="290"/>
                      <a:pt x="51" y="365"/>
                      <a:pt x="123" y="399"/>
                    </a:cubicBezTo>
                    <a:cubicBezTo>
                      <a:pt x="137" y="276"/>
                      <a:pt x="147" y="150"/>
                      <a:pt x="154" y="28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5"/>
              <p:cNvSpPr/>
              <p:nvPr/>
            </p:nvSpPr>
            <p:spPr>
              <a:xfrm>
                <a:off x="2115700" y="4435800"/>
                <a:ext cx="835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92" extrusionOk="0">
                    <a:moveTo>
                      <a:pt x="0" y="0"/>
                    </a:moveTo>
                    <a:cubicBezTo>
                      <a:pt x="37" y="54"/>
                      <a:pt x="98" y="92"/>
                      <a:pt x="170" y="92"/>
                    </a:cubicBezTo>
                    <a:cubicBezTo>
                      <a:pt x="238" y="92"/>
                      <a:pt x="293" y="58"/>
                      <a:pt x="334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5"/>
              <p:cNvSpPr/>
              <p:nvPr/>
            </p:nvSpPr>
            <p:spPr>
              <a:xfrm>
                <a:off x="21144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5"/>
              <p:cNvSpPr/>
              <p:nvPr/>
            </p:nvSpPr>
            <p:spPr>
              <a:xfrm>
                <a:off x="21325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5"/>
              <p:cNvSpPr/>
              <p:nvPr/>
            </p:nvSpPr>
            <p:spPr>
              <a:xfrm>
                <a:off x="21144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5"/>
              <p:cNvSpPr/>
              <p:nvPr/>
            </p:nvSpPr>
            <p:spPr>
              <a:xfrm>
                <a:off x="21325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5"/>
              <p:cNvSpPr/>
              <p:nvPr/>
            </p:nvSpPr>
            <p:spPr>
              <a:xfrm>
                <a:off x="21325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5"/>
              <p:cNvSpPr/>
              <p:nvPr/>
            </p:nvSpPr>
            <p:spPr>
              <a:xfrm>
                <a:off x="21144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5"/>
              <p:cNvSpPr/>
              <p:nvPr/>
            </p:nvSpPr>
            <p:spPr>
              <a:xfrm>
                <a:off x="21325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5"/>
              <p:cNvSpPr/>
              <p:nvPr/>
            </p:nvSpPr>
            <p:spPr>
              <a:xfrm>
                <a:off x="21144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5"/>
              <p:cNvSpPr/>
              <p:nvPr/>
            </p:nvSpPr>
            <p:spPr>
              <a:xfrm>
                <a:off x="21325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5"/>
              <p:cNvSpPr/>
              <p:nvPr/>
            </p:nvSpPr>
            <p:spPr>
              <a:xfrm>
                <a:off x="21144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5"/>
              <p:cNvSpPr/>
              <p:nvPr/>
            </p:nvSpPr>
            <p:spPr>
              <a:xfrm>
                <a:off x="211447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5"/>
              <p:cNvSpPr/>
              <p:nvPr/>
            </p:nvSpPr>
            <p:spPr>
              <a:xfrm>
                <a:off x="21325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5"/>
              <p:cNvSpPr/>
              <p:nvPr/>
            </p:nvSpPr>
            <p:spPr>
              <a:xfrm>
                <a:off x="213255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5"/>
              <p:cNvSpPr/>
              <p:nvPr/>
            </p:nvSpPr>
            <p:spPr>
              <a:xfrm>
                <a:off x="211447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5"/>
              <p:cNvSpPr/>
              <p:nvPr/>
            </p:nvSpPr>
            <p:spPr>
              <a:xfrm>
                <a:off x="211447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5"/>
              <p:cNvSpPr/>
              <p:nvPr/>
            </p:nvSpPr>
            <p:spPr>
              <a:xfrm>
                <a:off x="213255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100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5"/>
              <p:cNvSpPr/>
              <p:nvPr/>
            </p:nvSpPr>
            <p:spPr>
              <a:xfrm>
                <a:off x="211447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5"/>
              <p:cNvSpPr/>
              <p:nvPr/>
            </p:nvSpPr>
            <p:spPr>
              <a:xfrm>
                <a:off x="2132550" y="4733525"/>
                <a:ext cx="87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39" y="434"/>
                      <a:pt x="259" y="426"/>
                      <a:pt x="280" y="420"/>
                    </a:cubicBezTo>
                    <a:cubicBezTo>
                      <a:pt x="290" y="355"/>
                      <a:pt x="297" y="287"/>
                      <a:pt x="311" y="219"/>
                    </a:cubicBezTo>
                    <a:cubicBezTo>
                      <a:pt x="311" y="209"/>
                      <a:pt x="314" y="198"/>
                      <a:pt x="314" y="192"/>
                    </a:cubicBezTo>
                    <a:cubicBezTo>
                      <a:pt x="324" y="143"/>
                      <a:pt x="338" y="96"/>
                      <a:pt x="348" y="49"/>
                    </a:cubicBezTo>
                    <a:cubicBezTo>
                      <a:pt x="311" y="21"/>
                      <a:pt x="26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5"/>
              <p:cNvSpPr/>
              <p:nvPr/>
            </p:nvSpPr>
            <p:spPr>
              <a:xfrm>
                <a:off x="211447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5"/>
              <p:cNvSpPr/>
              <p:nvPr/>
            </p:nvSpPr>
            <p:spPr>
              <a:xfrm>
                <a:off x="2132550" y="4769725"/>
                <a:ext cx="505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424" extrusionOk="0">
                    <a:moveTo>
                      <a:pt x="198" y="0"/>
                    </a:moveTo>
                    <a:lnTo>
                      <a:pt x="198" y="0"/>
                    </a:lnTo>
                    <a:cubicBezTo>
                      <a:pt x="86" y="11"/>
                      <a:pt x="1" y="99"/>
                      <a:pt x="1" y="212"/>
                    </a:cubicBezTo>
                    <a:cubicBezTo>
                      <a:pt x="1" y="324"/>
                      <a:pt x="89" y="416"/>
                      <a:pt x="201" y="423"/>
                    </a:cubicBezTo>
                    <a:cubicBezTo>
                      <a:pt x="198" y="355"/>
                      <a:pt x="194" y="283"/>
                      <a:pt x="194" y="212"/>
                    </a:cubicBezTo>
                    <a:cubicBezTo>
                      <a:pt x="194" y="140"/>
                      <a:pt x="194" y="69"/>
                      <a:pt x="1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5"/>
              <p:cNvSpPr/>
              <p:nvPr/>
            </p:nvSpPr>
            <p:spPr>
              <a:xfrm>
                <a:off x="2132550" y="4805575"/>
                <a:ext cx="8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59" y="434"/>
                      <a:pt x="297" y="420"/>
                      <a:pt x="331" y="396"/>
                    </a:cubicBezTo>
                    <a:cubicBezTo>
                      <a:pt x="320" y="338"/>
                      <a:pt x="314" y="277"/>
                      <a:pt x="303" y="219"/>
                    </a:cubicBezTo>
                    <a:cubicBezTo>
                      <a:pt x="297" y="151"/>
                      <a:pt x="290" y="82"/>
                      <a:pt x="283" y="14"/>
                    </a:cubicBezTo>
                    <a:cubicBezTo>
                      <a:pt x="259" y="8"/>
                      <a:pt x="239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5"/>
              <p:cNvSpPr/>
              <p:nvPr/>
            </p:nvSpPr>
            <p:spPr>
              <a:xfrm>
                <a:off x="211447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5"/>
              <p:cNvSpPr/>
              <p:nvPr/>
            </p:nvSpPr>
            <p:spPr>
              <a:xfrm>
                <a:off x="213255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5"/>
              <p:cNvSpPr/>
              <p:nvPr/>
            </p:nvSpPr>
            <p:spPr>
              <a:xfrm>
                <a:off x="211447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5"/>
              <p:cNvSpPr/>
              <p:nvPr/>
            </p:nvSpPr>
            <p:spPr>
              <a:xfrm>
                <a:off x="211447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5"/>
              <p:cNvSpPr/>
              <p:nvPr/>
            </p:nvSpPr>
            <p:spPr>
              <a:xfrm>
                <a:off x="213255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5"/>
              <p:cNvSpPr/>
              <p:nvPr/>
            </p:nvSpPr>
            <p:spPr>
              <a:xfrm>
                <a:off x="211447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35"/>
              <p:cNvSpPr/>
              <p:nvPr/>
            </p:nvSpPr>
            <p:spPr>
              <a:xfrm>
                <a:off x="213255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5"/>
              <p:cNvSpPr/>
              <p:nvPr/>
            </p:nvSpPr>
            <p:spPr>
              <a:xfrm>
                <a:off x="211447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5"/>
              <p:cNvSpPr/>
              <p:nvPr/>
            </p:nvSpPr>
            <p:spPr>
              <a:xfrm>
                <a:off x="213255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5"/>
              <p:cNvSpPr/>
              <p:nvPr/>
            </p:nvSpPr>
            <p:spPr>
              <a:xfrm>
                <a:off x="2132550" y="4985800"/>
                <a:ext cx="940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27"/>
                      <a:pt x="86" y="420"/>
                      <a:pt x="198" y="430"/>
                    </a:cubicBezTo>
                    <a:cubicBezTo>
                      <a:pt x="205" y="416"/>
                      <a:pt x="212" y="406"/>
                      <a:pt x="215" y="395"/>
                    </a:cubicBezTo>
                    <a:cubicBezTo>
                      <a:pt x="249" y="334"/>
                      <a:pt x="283" y="277"/>
                      <a:pt x="314" y="215"/>
                    </a:cubicBezTo>
                    <a:cubicBezTo>
                      <a:pt x="338" y="170"/>
                      <a:pt x="355" y="120"/>
                      <a:pt x="375" y="72"/>
                    </a:cubicBezTo>
                    <a:cubicBezTo>
                      <a:pt x="338" y="27"/>
                      <a:pt x="280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5"/>
              <p:cNvSpPr/>
              <p:nvPr/>
            </p:nvSpPr>
            <p:spPr>
              <a:xfrm>
                <a:off x="211447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5"/>
              <p:cNvSpPr/>
              <p:nvPr/>
            </p:nvSpPr>
            <p:spPr>
              <a:xfrm>
                <a:off x="2078900" y="4434675"/>
                <a:ext cx="99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3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4" y="79"/>
                      <a:pt x="109" y="137"/>
                      <a:pt x="201" y="137"/>
                    </a:cubicBezTo>
                    <a:cubicBezTo>
                      <a:pt x="287" y="137"/>
                      <a:pt x="358" y="86"/>
                      <a:pt x="395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5"/>
              <p:cNvSpPr/>
              <p:nvPr/>
            </p:nvSpPr>
            <p:spPr>
              <a:xfrm>
                <a:off x="20784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5"/>
              <p:cNvSpPr/>
              <p:nvPr/>
            </p:nvSpPr>
            <p:spPr>
              <a:xfrm>
                <a:off x="20965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5"/>
              <p:cNvSpPr/>
              <p:nvPr/>
            </p:nvSpPr>
            <p:spPr>
              <a:xfrm>
                <a:off x="20784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5"/>
              <p:cNvSpPr/>
              <p:nvPr/>
            </p:nvSpPr>
            <p:spPr>
              <a:xfrm>
                <a:off x="20965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5"/>
              <p:cNvSpPr/>
              <p:nvPr/>
            </p:nvSpPr>
            <p:spPr>
              <a:xfrm>
                <a:off x="20965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5"/>
              <p:cNvSpPr/>
              <p:nvPr/>
            </p:nvSpPr>
            <p:spPr>
              <a:xfrm>
                <a:off x="20784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5"/>
              <p:cNvSpPr/>
              <p:nvPr/>
            </p:nvSpPr>
            <p:spPr>
              <a:xfrm>
                <a:off x="20784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5"/>
              <p:cNvSpPr/>
              <p:nvPr/>
            </p:nvSpPr>
            <p:spPr>
              <a:xfrm>
                <a:off x="20965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5"/>
              <p:cNvSpPr/>
              <p:nvPr/>
            </p:nvSpPr>
            <p:spPr>
              <a:xfrm>
                <a:off x="20784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5"/>
              <p:cNvSpPr/>
              <p:nvPr/>
            </p:nvSpPr>
            <p:spPr>
              <a:xfrm>
                <a:off x="20965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5"/>
              <p:cNvSpPr/>
              <p:nvPr/>
            </p:nvSpPr>
            <p:spPr>
              <a:xfrm>
                <a:off x="209652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5"/>
              <p:cNvSpPr/>
              <p:nvPr/>
            </p:nvSpPr>
            <p:spPr>
              <a:xfrm>
                <a:off x="2078475" y="46435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0"/>
                      <a:pt x="218" y="430"/>
                    </a:cubicBezTo>
                    <a:cubicBezTo>
                      <a:pt x="337" y="430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5"/>
              <p:cNvSpPr/>
              <p:nvPr/>
            </p:nvSpPr>
            <p:spPr>
              <a:xfrm>
                <a:off x="2078475" y="46795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5"/>
              <p:cNvSpPr/>
              <p:nvPr/>
            </p:nvSpPr>
            <p:spPr>
              <a:xfrm>
                <a:off x="2096525" y="46614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5"/>
              <p:cNvSpPr/>
              <p:nvPr/>
            </p:nvSpPr>
            <p:spPr>
              <a:xfrm>
                <a:off x="2096525" y="46975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35"/>
              <p:cNvSpPr/>
              <p:nvPr/>
            </p:nvSpPr>
            <p:spPr>
              <a:xfrm>
                <a:off x="2078475" y="4715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35"/>
              <p:cNvSpPr/>
              <p:nvPr/>
            </p:nvSpPr>
            <p:spPr>
              <a:xfrm>
                <a:off x="2078475" y="47516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35"/>
              <p:cNvSpPr/>
              <p:nvPr/>
            </p:nvSpPr>
            <p:spPr>
              <a:xfrm>
                <a:off x="2096525" y="47335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35"/>
              <p:cNvSpPr/>
              <p:nvPr/>
            </p:nvSpPr>
            <p:spPr>
              <a:xfrm>
                <a:off x="2096525" y="4769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35"/>
              <p:cNvSpPr/>
              <p:nvPr/>
            </p:nvSpPr>
            <p:spPr>
              <a:xfrm>
                <a:off x="2078475" y="47876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35"/>
              <p:cNvSpPr/>
              <p:nvPr/>
            </p:nvSpPr>
            <p:spPr>
              <a:xfrm>
                <a:off x="2096525" y="48055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35"/>
              <p:cNvSpPr/>
              <p:nvPr/>
            </p:nvSpPr>
            <p:spPr>
              <a:xfrm>
                <a:off x="2078475" y="48236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35"/>
              <p:cNvSpPr/>
              <p:nvPr/>
            </p:nvSpPr>
            <p:spPr>
              <a:xfrm>
                <a:off x="2096525" y="48417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35"/>
              <p:cNvSpPr/>
              <p:nvPr/>
            </p:nvSpPr>
            <p:spPr>
              <a:xfrm>
                <a:off x="2078475" y="48596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5"/>
              <p:cNvSpPr/>
              <p:nvPr/>
            </p:nvSpPr>
            <p:spPr>
              <a:xfrm>
                <a:off x="2096525" y="48777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5"/>
              <p:cNvSpPr/>
              <p:nvPr/>
            </p:nvSpPr>
            <p:spPr>
              <a:xfrm>
                <a:off x="2078475" y="48957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5"/>
              <p:cNvSpPr/>
              <p:nvPr/>
            </p:nvSpPr>
            <p:spPr>
              <a:xfrm>
                <a:off x="2096525" y="4913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5"/>
              <p:cNvSpPr/>
              <p:nvPr/>
            </p:nvSpPr>
            <p:spPr>
              <a:xfrm>
                <a:off x="2078475" y="49317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35"/>
              <p:cNvSpPr/>
              <p:nvPr/>
            </p:nvSpPr>
            <p:spPr>
              <a:xfrm>
                <a:off x="2096525" y="49497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35"/>
              <p:cNvSpPr/>
              <p:nvPr/>
            </p:nvSpPr>
            <p:spPr>
              <a:xfrm>
                <a:off x="2078475" y="4967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5"/>
              <p:cNvSpPr/>
              <p:nvPr/>
            </p:nvSpPr>
            <p:spPr>
              <a:xfrm>
                <a:off x="2096525" y="49858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35"/>
              <p:cNvSpPr/>
              <p:nvPr/>
            </p:nvSpPr>
            <p:spPr>
              <a:xfrm>
                <a:off x="2078475" y="50037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35"/>
              <p:cNvSpPr/>
              <p:nvPr/>
            </p:nvSpPr>
            <p:spPr>
              <a:xfrm>
                <a:off x="2080950" y="5039875"/>
                <a:ext cx="3500" cy="975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" extrusionOk="0">
                    <a:moveTo>
                      <a:pt x="119" y="1"/>
                    </a:moveTo>
                    <a:cubicBezTo>
                      <a:pt x="75" y="1"/>
                      <a:pt x="34" y="15"/>
                      <a:pt x="0" y="38"/>
                    </a:cubicBezTo>
                    <a:cubicBezTo>
                      <a:pt x="48" y="28"/>
                      <a:pt x="92" y="15"/>
                      <a:pt x="139" y="4"/>
                    </a:cubicBezTo>
                    <a:cubicBezTo>
                      <a:pt x="133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5"/>
              <p:cNvSpPr/>
              <p:nvPr/>
            </p:nvSpPr>
            <p:spPr>
              <a:xfrm>
                <a:off x="2096525" y="50218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228" y="433"/>
                      <a:pt x="242" y="426"/>
                      <a:pt x="252" y="426"/>
                    </a:cubicBezTo>
                    <a:cubicBezTo>
                      <a:pt x="297" y="399"/>
                      <a:pt x="341" y="375"/>
                      <a:pt x="382" y="348"/>
                    </a:cubicBezTo>
                    <a:cubicBezTo>
                      <a:pt x="412" y="311"/>
                      <a:pt x="433" y="266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5"/>
              <p:cNvSpPr/>
              <p:nvPr/>
            </p:nvSpPr>
            <p:spPr>
              <a:xfrm>
                <a:off x="2042625" y="4433550"/>
                <a:ext cx="10400" cy="455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182" extrusionOk="0">
                    <a:moveTo>
                      <a:pt x="0" y="1"/>
                    </a:moveTo>
                    <a:cubicBezTo>
                      <a:pt x="21" y="103"/>
                      <a:pt x="102" y="182"/>
                      <a:pt x="211" y="182"/>
                    </a:cubicBezTo>
                    <a:cubicBezTo>
                      <a:pt x="313" y="182"/>
                      <a:pt x="395" y="110"/>
                      <a:pt x="416" y="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35"/>
              <p:cNvSpPr/>
              <p:nvPr/>
            </p:nvSpPr>
            <p:spPr>
              <a:xfrm>
                <a:off x="20424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5"/>
              <p:cNvSpPr/>
              <p:nvPr/>
            </p:nvSpPr>
            <p:spPr>
              <a:xfrm>
                <a:off x="20605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5"/>
              <p:cNvSpPr/>
              <p:nvPr/>
            </p:nvSpPr>
            <p:spPr>
              <a:xfrm>
                <a:off x="20424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5"/>
              <p:cNvSpPr/>
              <p:nvPr/>
            </p:nvSpPr>
            <p:spPr>
              <a:xfrm>
                <a:off x="20605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5"/>
              <p:cNvSpPr/>
              <p:nvPr/>
            </p:nvSpPr>
            <p:spPr>
              <a:xfrm>
                <a:off x="20424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5"/>
              <p:cNvSpPr/>
              <p:nvPr/>
            </p:nvSpPr>
            <p:spPr>
              <a:xfrm>
                <a:off x="20605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5"/>
              <p:cNvSpPr/>
              <p:nvPr/>
            </p:nvSpPr>
            <p:spPr>
              <a:xfrm>
                <a:off x="20605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5"/>
              <p:cNvSpPr/>
              <p:nvPr/>
            </p:nvSpPr>
            <p:spPr>
              <a:xfrm>
                <a:off x="2024725" y="4589425"/>
                <a:ext cx="105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23" h="434" extrusionOk="0">
                    <a:moveTo>
                      <a:pt x="205" y="0"/>
                    </a:moveTo>
                    <a:cubicBezTo>
                      <a:pt x="106" y="0"/>
                      <a:pt x="28" y="69"/>
                      <a:pt x="1" y="157"/>
                    </a:cubicBezTo>
                    <a:lnTo>
                      <a:pt x="1" y="215"/>
                    </a:lnTo>
                    <a:cubicBezTo>
                      <a:pt x="1" y="239"/>
                      <a:pt x="1" y="259"/>
                      <a:pt x="4" y="280"/>
                    </a:cubicBezTo>
                    <a:cubicBezTo>
                      <a:pt x="31" y="368"/>
                      <a:pt x="110" y="434"/>
                      <a:pt x="205" y="434"/>
                    </a:cubicBezTo>
                    <a:cubicBezTo>
                      <a:pt x="324" y="434"/>
                      <a:pt x="423" y="335"/>
                      <a:pt x="423" y="215"/>
                    </a:cubicBezTo>
                    <a:cubicBezTo>
                      <a:pt x="423" y="96"/>
                      <a:pt x="324" y="0"/>
                      <a:pt x="2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5"/>
              <p:cNvSpPr/>
              <p:nvPr/>
            </p:nvSpPr>
            <p:spPr>
              <a:xfrm>
                <a:off x="20424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5"/>
              <p:cNvSpPr/>
              <p:nvPr/>
            </p:nvSpPr>
            <p:spPr>
              <a:xfrm>
                <a:off x="20424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5"/>
              <p:cNvSpPr/>
              <p:nvPr/>
            </p:nvSpPr>
            <p:spPr>
              <a:xfrm>
                <a:off x="20605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5"/>
              <p:cNvSpPr/>
              <p:nvPr/>
            </p:nvSpPr>
            <p:spPr>
              <a:xfrm>
                <a:off x="2025050" y="4625450"/>
                <a:ext cx="102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434" extrusionOk="0">
                    <a:moveTo>
                      <a:pt x="192" y="1"/>
                    </a:moveTo>
                    <a:cubicBezTo>
                      <a:pt x="106" y="1"/>
                      <a:pt x="35" y="51"/>
                      <a:pt x="1" y="123"/>
                    </a:cubicBezTo>
                    <a:lnTo>
                      <a:pt x="1" y="215"/>
                    </a:lnTo>
                    <a:lnTo>
                      <a:pt x="1" y="314"/>
                    </a:lnTo>
                    <a:cubicBezTo>
                      <a:pt x="39" y="382"/>
                      <a:pt x="110" y="433"/>
                      <a:pt x="192" y="433"/>
                    </a:cubicBezTo>
                    <a:cubicBezTo>
                      <a:pt x="311" y="433"/>
                      <a:pt x="410" y="338"/>
                      <a:pt x="410" y="215"/>
                    </a:cubicBezTo>
                    <a:cubicBezTo>
                      <a:pt x="410" y="96"/>
                      <a:pt x="311" y="1"/>
                      <a:pt x="1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5"/>
              <p:cNvSpPr/>
              <p:nvPr/>
            </p:nvSpPr>
            <p:spPr>
              <a:xfrm>
                <a:off x="204242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5"/>
              <p:cNvSpPr/>
              <p:nvPr/>
            </p:nvSpPr>
            <p:spPr>
              <a:xfrm>
                <a:off x="20605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5"/>
              <p:cNvSpPr/>
              <p:nvPr/>
            </p:nvSpPr>
            <p:spPr>
              <a:xfrm>
                <a:off x="2025325" y="4661475"/>
                <a:ext cx="99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434" extrusionOk="0">
                    <a:moveTo>
                      <a:pt x="181" y="0"/>
                    </a:moveTo>
                    <a:cubicBezTo>
                      <a:pt x="106" y="0"/>
                      <a:pt x="41" y="45"/>
                      <a:pt x="1" y="102"/>
                    </a:cubicBezTo>
                    <a:cubicBezTo>
                      <a:pt x="1" y="140"/>
                      <a:pt x="4" y="181"/>
                      <a:pt x="4" y="219"/>
                    </a:cubicBezTo>
                    <a:lnTo>
                      <a:pt x="4" y="331"/>
                    </a:lnTo>
                    <a:cubicBezTo>
                      <a:pt x="41" y="393"/>
                      <a:pt x="106" y="434"/>
                      <a:pt x="181" y="434"/>
                    </a:cubicBezTo>
                    <a:cubicBezTo>
                      <a:pt x="300" y="434"/>
                      <a:pt x="399" y="338"/>
                      <a:pt x="399" y="219"/>
                    </a:cubicBezTo>
                    <a:cubicBezTo>
                      <a:pt x="399" y="96"/>
                      <a:pt x="300" y="0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5"/>
              <p:cNvSpPr/>
              <p:nvPr/>
            </p:nvSpPr>
            <p:spPr>
              <a:xfrm>
                <a:off x="206050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5"/>
              <p:cNvSpPr/>
              <p:nvPr/>
            </p:nvSpPr>
            <p:spPr>
              <a:xfrm>
                <a:off x="2025650" y="4697500"/>
                <a:ext cx="96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434" extrusionOk="0">
                    <a:moveTo>
                      <a:pt x="168" y="1"/>
                    </a:moveTo>
                    <a:cubicBezTo>
                      <a:pt x="100" y="1"/>
                      <a:pt x="42" y="35"/>
                      <a:pt x="1" y="86"/>
                    </a:cubicBezTo>
                    <a:lnTo>
                      <a:pt x="1" y="219"/>
                    </a:lnTo>
                    <a:cubicBezTo>
                      <a:pt x="1" y="263"/>
                      <a:pt x="5" y="307"/>
                      <a:pt x="5" y="351"/>
                    </a:cubicBezTo>
                    <a:cubicBezTo>
                      <a:pt x="42" y="399"/>
                      <a:pt x="100" y="433"/>
                      <a:pt x="168" y="433"/>
                    </a:cubicBezTo>
                    <a:cubicBezTo>
                      <a:pt x="287" y="433"/>
                      <a:pt x="386" y="338"/>
                      <a:pt x="386" y="219"/>
                    </a:cubicBezTo>
                    <a:cubicBezTo>
                      <a:pt x="386" y="100"/>
                      <a:pt x="287" y="1"/>
                      <a:pt x="1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5"/>
              <p:cNvSpPr/>
              <p:nvPr/>
            </p:nvSpPr>
            <p:spPr>
              <a:xfrm>
                <a:off x="204242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5"/>
              <p:cNvSpPr/>
              <p:nvPr/>
            </p:nvSpPr>
            <p:spPr>
              <a:xfrm>
                <a:off x="206050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5"/>
              <p:cNvSpPr/>
              <p:nvPr/>
            </p:nvSpPr>
            <p:spPr>
              <a:xfrm>
                <a:off x="2026000" y="4733525"/>
                <a:ext cx="9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34" extrusionOk="0">
                    <a:moveTo>
                      <a:pt x="154" y="0"/>
                    </a:moveTo>
                    <a:cubicBezTo>
                      <a:pt x="93" y="0"/>
                      <a:pt x="38" y="28"/>
                      <a:pt x="1" y="69"/>
                    </a:cubicBezTo>
                    <a:lnTo>
                      <a:pt x="1" y="219"/>
                    </a:lnTo>
                    <a:lnTo>
                      <a:pt x="1" y="372"/>
                    </a:lnTo>
                    <a:cubicBezTo>
                      <a:pt x="41" y="409"/>
                      <a:pt x="96" y="434"/>
                      <a:pt x="154" y="434"/>
                    </a:cubicBezTo>
                    <a:cubicBezTo>
                      <a:pt x="273" y="434"/>
                      <a:pt x="372" y="338"/>
                      <a:pt x="372" y="219"/>
                    </a:cubicBezTo>
                    <a:cubicBezTo>
                      <a:pt x="372" y="99"/>
                      <a:pt x="273" y="0"/>
                      <a:pt x="1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5"/>
              <p:cNvSpPr/>
              <p:nvPr/>
            </p:nvSpPr>
            <p:spPr>
              <a:xfrm>
                <a:off x="204242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5"/>
              <p:cNvSpPr/>
              <p:nvPr/>
            </p:nvSpPr>
            <p:spPr>
              <a:xfrm>
                <a:off x="204242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5"/>
              <p:cNvSpPr/>
              <p:nvPr/>
            </p:nvSpPr>
            <p:spPr>
              <a:xfrm>
                <a:off x="2026275" y="4769550"/>
                <a:ext cx="90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34" extrusionOk="0">
                    <a:moveTo>
                      <a:pt x="143" y="1"/>
                    </a:moveTo>
                    <a:cubicBezTo>
                      <a:pt x="88" y="1"/>
                      <a:pt x="37" y="25"/>
                      <a:pt x="0" y="59"/>
                    </a:cubicBezTo>
                    <a:cubicBezTo>
                      <a:pt x="0" y="113"/>
                      <a:pt x="0" y="164"/>
                      <a:pt x="3" y="219"/>
                    </a:cubicBezTo>
                    <a:lnTo>
                      <a:pt x="3" y="379"/>
                    </a:lnTo>
                    <a:cubicBezTo>
                      <a:pt x="41" y="413"/>
                      <a:pt x="88" y="433"/>
                      <a:pt x="143" y="433"/>
                    </a:cubicBezTo>
                    <a:cubicBezTo>
                      <a:pt x="262" y="433"/>
                      <a:pt x="361" y="338"/>
                      <a:pt x="361" y="219"/>
                    </a:cubicBezTo>
                    <a:cubicBezTo>
                      <a:pt x="361" y="100"/>
                      <a:pt x="262" y="1"/>
                      <a:pt x="1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5"/>
              <p:cNvSpPr/>
              <p:nvPr/>
            </p:nvSpPr>
            <p:spPr>
              <a:xfrm>
                <a:off x="2060500" y="47335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5"/>
              <p:cNvSpPr/>
              <p:nvPr/>
            </p:nvSpPr>
            <p:spPr>
              <a:xfrm>
                <a:off x="204242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5"/>
              <p:cNvSpPr/>
              <p:nvPr/>
            </p:nvSpPr>
            <p:spPr>
              <a:xfrm>
                <a:off x="2060500" y="4769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5"/>
              <p:cNvSpPr/>
              <p:nvPr/>
            </p:nvSpPr>
            <p:spPr>
              <a:xfrm>
                <a:off x="2026600" y="4805575"/>
                <a:ext cx="87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434" extrusionOk="0">
                    <a:moveTo>
                      <a:pt x="130" y="0"/>
                    </a:moveTo>
                    <a:cubicBezTo>
                      <a:pt x="79" y="0"/>
                      <a:pt x="38" y="21"/>
                      <a:pt x="0" y="52"/>
                    </a:cubicBezTo>
                    <a:lnTo>
                      <a:pt x="0" y="219"/>
                    </a:lnTo>
                    <a:cubicBezTo>
                      <a:pt x="0" y="277"/>
                      <a:pt x="4" y="332"/>
                      <a:pt x="4" y="389"/>
                    </a:cubicBezTo>
                    <a:cubicBezTo>
                      <a:pt x="38" y="417"/>
                      <a:pt x="82" y="434"/>
                      <a:pt x="130" y="434"/>
                    </a:cubicBezTo>
                    <a:cubicBezTo>
                      <a:pt x="249" y="434"/>
                      <a:pt x="348" y="338"/>
                      <a:pt x="348" y="219"/>
                    </a:cubicBezTo>
                    <a:cubicBezTo>
                      <a:pt x="348" y="99"/>
                      <a:pt x="249" y="0"/>
                      <a:pt x="1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5"/>
              <p:cNvSpPr/>
              <p:nvPr/>
            </p:nvSpPr>
            <p:spPr>
              <a:xfrm>
                <a:off x="2060500" y="48055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5"/>
              <p:cNvSpPr/>
              <p:nvPr/>
            </p:nvSpPr>
            <p:spPr>
              <a:xfrm>
                <a:off x="2026850" y="4841700"/>
                <a:ext cx="84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430" extrusionOk="0">
                    <a:moveTo>
                      <a:pt x="120" y="0"/>
                    </a:moveTo>
                    <a:cubicBezTo>
                      <a:pt x="75" y="0"/>
                      <a:pt x="38" y="14"/>
                      <a:pt x="1" y="38"/>
                    </a:cubicBezTo>
                    <a:cubicBezTo>
                      <a:pt x="4" y="96"/>
                      <a:pt x="4" y="157"/>
                      <a:pt x="4" y="215"/>
                    </a:cubicBezTo>
                    <a:lnTo>
                      <a:pt x="4" y="392"/>
                    </a:lnTo>
                    <a:cubicBezTo>
                      <a:pt x="38" y="415"/>
                      <a:pt x="75" y="429"/>
                      <a:pt x="120" y="429"/>
                    </a:cubicBezTo>
                    <a:cubicBezTo>
                      <a:pt x="239" y="429"/>
                      <a:pt x="338" y="334"/>
                      <a:pt x="338" y="215"/>
                    </a:cubicBezTo>
                    <a:cubicBezTo>
                      <a:pt x="338" y="96"/>
                      <a:pt x="239" y="0"/>
                      <a:pt x="1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5"/>
              <p:cNvSpPr/>
              <p:nvPr/>
            </p:nvSpPr>
            <p:spPr>
              <a:xfrm>
                <a:off x="204242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5"/>
              <p:cNvSpPr/>
              <p:nvPr/>
            </p:nvSpPr>
            <p:spPr>
              <a:xfrm>
                <a:off x="2027175" y="4877725"/>
                <a:ext cx="81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25" h="434" extrusionOk="0">
                    <a:moveTo>
                      <a:pt x="107" y="1"/>
                    </a:moveTo>
                    <a:cubicBezTo>
                      <a:pt x="70" y="1"/>
                      <a:pt x="32" y="14"/>
                      <a:pt x="1" y="31"/>
                    </a:cubicBezTo>
                    <a:cubicBezTo>
                      <a:pt x="1" y="92"/>
                      <a:pt x="1" y="153"/>
                      <a:pt x="5" y="215"/>
                    </a:cubicBezTo>
                    <a:lnTo>
                      <a:pt x="5" y="402"/>
                    </a:lnTo>
                    <a:cubicBezTo>
                      <a:pt x="35" y="419"/>
                      <a:pt x="70" y="433"/>
                      <a:pt x="107" y="433"/>
                    </a:cubicBezTo>
                    <a:cubicBezTo>
                      <a:pt x="226" y="433"/>
                      <a:pt x="325" y="334"/>
                      <a:pt x="325" y="215"/>
                    </a:cubicBezTo>
                    <a:cubicBezTo>
                      <a:pt x="325" y="95"/>
                      <a:pt x="226" y="1"/>
                      <a:pt x="1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5"/>
              <p:cNvSpPr/>
              <p:nvPr/>
            </p:nvSpPr>
            <p:spPr>
              <a:xfrm>
                <a:off x="204242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5"/>
              <p:cNvSpPr/>
              <p:nvPr/>
            </p:nvSpPr>
            <p:spPr>
              <a:xfrm>
                <a:off x="206050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5"/>
              <p:cNvSpPr/>
              <p:nvPr/>
            </p:nvSpPr>
            <p:spPr>
              <a:xfrm>
                <a:off x="206050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5"/>
              <p:cNvSpPr/>
              <p:nvPr/>
            </p:nvSpPr>
            <p:spPr>
              <a:xfrm>
                <a:off x="2027525" y="4913750"/>
                <a:ext cx="77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433" extrusionOk="0">
                    <a:moveTo>
                      <a:pt x="93" y="0"/>
                    </a:moveTo>
                    <a:cubicBezTo>
                      <a:pt x="59" y="0"/>
                      <a:pt x="28" y="7"/>
                      <a:pt x="1" y="24"/>
                    </a:cubicBezTo>
                    <a:lnTo>
                      <a:pt x="1" y="215"/>
                    </a:lnTo>
                    <a:cubicBezTo>
                      <a:pt x="1" y="280"/>
                      <a:pt x="4" y="344"/>
                      <a:pt x="4" y="409"/>
                    </a:cubicBezTo>
                    <a:cubicBezTo>
                      <a:pt x="32" y="423"/>
                      <a:pt x="62" y="433"/>
                      <a:pt x="93" y="433"/>
                    </a:cubicBezTo>
                    <a:cubicBezTo>
                      <a:pt x="212" y="433"/>
                      <a:pt x="311" y="334"/>
                      <a:pt x="311" y="215"/>
                    </a:cubicBezTo>
                    <a:cubicBezTo>
                      <a:pt x="311" y="96"/>
                      <a:pt x="212" y="0"/>
                      <a:pt x="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5"/>
              <p:cNvSpPr/>
              <p:nvPr/>
            </p:nvSpPr>
            <p:spPr>
              <a:xfrm>
                <a:off x="204242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5"/>
              <p:cNvSpPr/>
              <p:nvPr/>
            </p:nvSpPr>
            <p:spPr>
              <a:xfrm>
                <a:off x="2027800" y="4949775"/>
                <a:ext cx="75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00" h="434" extrusionOk="0">
                    <a:moveTo>
                      <a:pt x="82" y="1"/>
                    </a:moveTo>
                    <a:cubicBezTo>
                      <a:pt x="54" y="1"/>
                      <a:pt x="27" y="7"/>
                      <a:pt x="0" y="17"/>
                    </a:cubicBezTo>
                    <a:cubicBezTo>
                      <a:pt x="4" y="82"/>
                      <a:pt x="4" y="150"/>
                      <a:pt x="4" y="215"/>
                    </a:cubicBezTo>
                    <a:lnTo>
                      <a:pt x="4" y="416"/>
                    </a:lnTo>
                    <a:cubicBezTo>
                      <a:pt x="31" y="426"/>
                      <a:pt x="54" y="433"/>
                      <a:pt x="82" y="433"/>
                    </a:cubicBezTo>
                    <a:cubicBezTo>
                      <a:pt x="201" y="433"/>
                      <a:pt x="300" y="334"/>
                      <a:pt x="300" y="215"/>
                    </a:cubicBezTo>
                    <a:cubicBezTo>
                      <a:pt x="300" y="95"/>
                      <a:pt x="201" y="1"/>
                      <a:pt x="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5"/>
              <p:cNvSpPr/>
              <p:nvPr/>
            </p:nvSpPr>
            <p:spPr>
              <a:xfrm>
                <a:off x="204242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5"/>
              <p:cNvSpPr/>
              <p:nvPr/>
            </p:nvSpPr>
            <p:spPr>
              <a:xfrm>
                <a:off x="206050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5"/>
              <p:cNvSpPr/>
              <p:nvPr/>
            </p:nvSpPr>
            <p:spPr>
              <a:xfrm>
                <a:off x="2028125" y="4985800"/>
                <a:ext cx="71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433" extrusionOk="0">
                    <a:moveTo>
                      <a:pt x="69" y="0"/>
                    </a:moveTo>
                    <a:cubicBezTo>
                      <a:pt x="45" y="0"/>
                      <a:pt x="21" y="7"/>
                      <a:pt x="1" y="14"/>
                    </a:cubicBezTo>
                    <a:cubicBezTo>
                      <a:pt x="1" y="82"/>
                      <a:pt x="1" y="150"/>
                      <a:pt x="4" y="215"/>
                    </a:cubicBezTo>
                    <a:lnTo>
                      <a:pt x="4" y="420"/>
                    </a:lnTo>
                    <a:cubicBezTo>
                      <a:pt x="24" y="426"/>
                      <a:pt x="45" y="433"/>
                      <a:pt x="69" y="433"/>
                    </a:cubicBezTo>
                    <a:cubicBezTo>
                      <a:pt x="188" y="433"/>
                      <a:pt x="287" y="334"/>
                      <a:pt x="287" y="215"/>
                    </a:cubicBezTo>
                    <a:cubicBezTo>
                      <a:pt x="287" y="96"/>
                      <a:pt x="188" y="0"/>
                      <a:pt x="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5"/>
              <p:cNvSpPr/>
              <p:nvPr/>
            </p:nvSpPr>
            <p:spPr>
              <a:xfrm>
                <a:off x="206050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35"/>
              <p:cNvSpPr/>
              <p:nvPr/>
            </p:nvSpPr>
            <p:spPr>
              <a:xfrm>
                <a:off x="204242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5"/>
              <p:cNvSpPr/>
              <p:nvPr/>
            </p:nvSpPr>
            <p:spPr>
              <a:xfrm>
                <a:off x="2028475" y="5021825"/>
                <a:ext cx="6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434" extrusionOk="0">
                    <a:moveTo>
                      <a:pt x="55" y="1"/>
                    </a:moveTo>
                    <a:cubicBezTo>
                      <a:pt x="35" y="1"/>
                      <a:pt x="18" y="7"/>
                      <a:pt x="0" y="11"/>
                    </a:cubicBezTo>
                    <a:lnTo>
                      <a:pt x="0" y="215"/>
                    </a:lnTo>
                    <a:cubicBezTo>
                      <a:pt x="0" y="287"/>
                      <a:pt x="4" y="355"/>
                      <a:pt x="4" y="423"/>
                    </a:cubicBezTo>
                    <a:cubicBezTo>
                      <a:pt x="21" y="426"/>
                      <a:pt x="38" y="433"/>
                      <a:pt x="55" y="433"/>
                    </a:cubicBezTo>
                    <a:cubicBezTo>
                      <a:pt x="174" y="433"/>
                      <a:pt x="273" y="334"/>
                      <a:pt x="273" y="215"/>
                    </a:cubicBezTo>
                    <a:cubicBezTo>
                      <a:pt x="273" y="96"/>
                      <a:pt x="174" y="1"/>
                      <a:pt x="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35"/>
              <p:cNvSpPr/>
              <p:nvPr/>
            </p:nvSpPr>
            <p:spPr>
              <a:xfrm>
                <a:off x="204242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5"/>
              <p:cNvSpPr/>
              <p:nvPr/>
            </p:nvSpPr>
            <p:spPr>
              <a:xfrm>
                <a:off x="2060500" y="49858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35"/>
              <p:cNvSpPr/>
              <p:nvPr/>
            </p:nvSpPr>
            <p:spPr>
              <a:xfrm>
                <a:off x="2045675" y="5039875"/>
                <a:ext cx="6250" cy="19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76" extrusionOk="0">
                    <a:moveTo>
                      <a:pt x="89" y="1"/>
                    </a:moveTo>
                    <a:cubicBezTo>
                      <a:pt x="55" y="1"/>
                      <a:pt x="28" y="7"/>
                      <a:pt x="1" y="18"/>
                    </a:cubicBezTo>
                    <a:cubicBezTo>
                      <a:pt x="83" y="42"/>
                      <a:pt x="164" y="62"/>
                      <a:pt x="249" y="76"/>
                    </a:cubicBezTo>
                    <a:cubicBezTo>
                      <a:pt x="212" y="28"/>
                      <a:pt x="154" y="1"/>
                      <a:pt x="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5"/>
              <p:cNvSpPr/>
              <p:nvPr/>
            </p:nvSpPr>
            <p:spPr>
              <a:xfrm>
                <a:off x="2060500" y="50218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5"/>
              <p:cNvSpPr/>
              <p:nvPr/>
            </p:nvSpPr>
            <p:spPr>
              <a:xfrm>
                <a:off x="20244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35"/>
              <p:cNvSpPr/>
              <p:nvPr/>
            </p:nvSpPr>
            <p:spPr>
              <a:xfrm>
                <a:off x="20244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35"/>
              <p:cNvSpPr/>
              <p:nvPr/>
            </p:nvSpPr>
            <p:spPr>
              <a:xfrm>
                <a:off x="20244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35"/>
              <p:cNvSpPr/>
              <p:nvPr/>
            </p:nvSpPr>
            <p:spPr>
              <a:xfrm>
                <a:off x="20244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61" name="Google Shape;1761;p35"/>
          <p:cNvSpPr/>
          <p:nvPr/>
        </p:nvSpPr>
        <p:spPr>
          <a:xfrm rot="-4421961">
            <a:off x="2756334" y="1581448"/>
            <a:ext cx="5541644" cy="273578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2" name="Google Shape;1762;p35"/>
          <p:cNvGrpSpPr/>
          <p:nvPr/>
        </p:nvGrpSpPr>
        <p:grpSpPr>
          <a:xfrm>
            <a:off x="6539446" y="-344139"/>
            <a:ext cx="2878067" cy="5824284"/>
            <a:chOff x="5883539" y="-344156"/>
            <a:chExt cx="3534407" cy="5824284"/>
          </a:xfrm>
        </p:grpSpPr>
        <p:sp>
          <p:nvSpPr>
            <p:cNvPr id="1763" name="Google Shape;1763;p35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68" name="Google Shape;1768;p35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1769" name="Google Shape;1769;p35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35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35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35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35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5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35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35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35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35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5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5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35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5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5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5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35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35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35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35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35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35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35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35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35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35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35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35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5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98" name="Google Shape;1798;p35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1799" name="Google Shape;1799;p35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>
            <a:spLocks noGrp="1"/>
          </p:cNvSpPr>
          <p:nvPr>
            <p:ph type="ctrTitle"/>
          </p:nvPr>
        </p:nvSpPr>
        <p:spPr>
          <a:xfrm>
            <a:off x="6430548" y="2628993"/>
            <a:ext cx="1371600" cy="27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5"/>
          <p:cNvSpPr txBox="1">
            <a:spLocks noGrp="1"/>
          </p:cNvSpPr>
          <p:nvPr>
            <p:ph type="subTitle" idx="1"/>
          </p:nvPr>
        </p:nvSpPr>
        <p:spPr>
          <a:xfrm>
            <a:off x="5042950" y="3122523"/>
            <a:ext cx="2743200" cy="11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01" name="Google Shape;101;p5"/>
          <p:cNvSpPr txBox="1">
            <a:spLocks noGrp="1"/>
          </p:cNvSpPr>
          <p:nvPr>
            <p:ph type="title" idx="2"/>
          </p:nvPr>
        </p:nvSpPr>
        <p:spPr>
          <a:xfrm>
            <a:off x="914238" y="507144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5"/>
          <p:cNvSpPr txBox="1">
            <a:spLocks noGrp="1"/>
          </p:cNvSpPr>
          <p:nvPr>
            <p:ph type="ctrTitle" idx="3"/>
          </p:nvPr>
        </p:nvSpPr>
        <p:spPr>
          <a:xfrm>
            <a:off x="1221943" y="2628993"/>
            <a:ext cx="1371600" cy="27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5"/>
          <p:cNvSpPr txBox="1">
            <a:spLocks noGrp="1"/>
          </p:cNvSpPr>
          <p:nvPr>
            <p:ph type="subTitle" idx="4"/>
          </p:nvPr>
        </p:nvSpPr>
        <p:spPr>
          <a:xfrm>
            <a:off x="1359900" y="3118599"/>
            <a:ext cx="2743200" cy="11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grpSp>
        <p:nvGrpSpPr>
          <p:cNvPr id="104" name="Google Shape;104;p5"/>
          <p:cNvGrpSpPr/>
          <p:nvPr/>
        </p:nvGrpSpPr>
        <p:grpSpPr>
          <a:xfrm>
            <a:off x="-720095" y="3263904"/>
            <a:ext cx="3539492" cy="2951122"/>
            <a:chOff x="-720095" y="3263904"/>
            <a:chExt cx="3539492" cy="2951122"/>
          </a:xfrm>
        </p:grpSpPr>
        <p:sp>
          <p:nvSpPr>
            <p:cNvPr id="105" name="Google Shape;105;p5"/>
            <p:cNvSpPr/>
            <p:nvPr/>
          </p:nvSpPr>
          <p:spPr>
            <a:xfrm rot="-4042627" flipH="1">
              <a:off x="-482993" y="3745959"/>
              <a:ext cx="1004486" cy="118336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 rot="-1422298" flipH="1">
              <a:off x="-289786" y="3599993"/>
              <a:ext cx="2150190" cy="2278942"/>
            </a:xfrm>
            <a:custGeom>
              <a:avLst/>
              <a:gdLst/>
              <a:ahLst/>
              <a:cxnLst/>
              <a:rect l="l" t="t" r="r" b="b"/>
              <a:pathLst>
                <a:path w="37180" h="44554" extrusionOk="0">
                  <a:moveTo>
                    <a:pt x="27786" y="0"/>
                  </a:moveTo>
                  <a:cubicBezTo>
                    <a:pt x="24969" y="3347"/>
                    <a:pt x="24958" y="8209"/>
                    <a:pt x="23557" y="12382"/>
                  </a:cubicBezTo>
                  <a:cubicBezTo>
                    <a:pt x="21980" y="17084"/>
                    <a:pt x="18515" y="21019"/>
                    <a:pt x="14327" y="23676"/>
                  </a:cubicBezTo>
                  <a:cubicBezTo>
                    <a:pt x="10400" y="26173"/>
                    <a:pt x="5653" y="27775"/>
                    <a:pt x="2944" y="31561"/>
                  </a:cubicBezTo>
                  <a:cubicBezTo>
                    <a:pt x="1949" y="32947"/>
                    <a:pt x="1294" y="34553"/>
                    <a:pt x="798" y="36188"/>
                  </a:cubicBezTo>
                  <a:cubicBezTo>
                    <a:pt x="336" y="37712"/>
                    <a:pt x="0" y="39289"/>
                    <a:pt x="38" y="40880"/>
                  </a:cubicBezTo>
                  <a:cubicBezTo>
                    <a:pt x="71" y="42154"/>
                    <a:pt x="347" y="43387"/>
                    <a:pt x="817" y="44553"/>
                  </a:cubicBezTo>
                  <a:lnTo>
                    <a:pt x="37179" y="44553"/>
                  </a:lnTo>
                  <a:lnTo>
                    <a:pt x="371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7" name="Google Shape;107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408555" y="4129802"/>
              <a:ext cx="3227952" cy="18157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" name="Google Shape;108;p5"/>
          <p:cNvGrpSpPr/>
          <p:nvPr/>
        </p:nvGrpSpPr>
        <p:grpSpPr>
          <a:xfrm>
            <a:off x="6779002" y="-295280"/>
            <a:ext cx="3020946" cy="1248196"/>
            <a:chOff x="6779002" y="-295280"/>
            <a:chExt cx="3020946" cy="1248196"/>
          </a:xfrm>
        </p:grpSpPr>
        <p:sp>
          <p:nvSpPr>
            <p:cNvPr id="109" name="Google Shape;109;p5"/>
            <p:cNvSpPr/>
            <p:nvPr/>
          </p:nvSpPr>
          <p:spPr>
            <a:xfrm rot="-10552813">
              <a:off x="7265370" y="25277"/>
              <a:ext cx="2293577" cy="846344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" name="Google Shape;110;p5"/>
            <p:cNvGrpSpPr/>
            <p:nvPr/>
          </p:nvGrpSpPr>
          <p:grpSpPr>
            <a:xfrm rot="-10552854" flipH="1">
              <a:off x="6807262" y="-79993"/>
              <a:ext cx="2878776" cy="890349"/>
              <a:chOff x="3098100" y="3849750"/>
              <a:chExt cx="940775" cy="270425"/>
            </a:xfrm>
          </p:grpSpPr>
          <p:sp>
            <p:nvSpPr>
              <p:cNvPr id="111" name="Google Shape;111;p5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13" name="Google Shape;113;p5"/>
            <p:cNvPicPr preferRelativeResize="0"/>
            <p:nvPr/>
          </p:nvPicPr>
          <p:blipFill rotWithShape="1">
            <a:blip r:embed="rId2">
              <a:alphaModFix/>
            </a:blip>
            <a:srcRect r="67147"/>
            <a:stretch/>
          </p:blipFill>
          <p:spPr>
            <a:xfrm rot="-5400000">
              <a:off x="8361850" y="-672905"/>
              <a:ext cx="1060474" cy="18157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"/>
          <p:cNvSpPr txBox="1">
            <a:spLocks noGrp="1"/>
          </p:cNvSpPr>
          <p:nvPr>
            <p:ph type="title"/>
          </p:nvPr>
        </p:nvSpPr>
        <p:spPr>
          <a:xfrm>
            <a:off x="914400" y="505472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6"/>
          <p:cNvGrpSpPr/>
          <p:nvPr/>
        </p:nvGrpSpPr>
        <p:grpSpPr>
          <a:xfrm>
            <a:off x="-65294" y="2635223"/>
            <a:ext cx="4507248" cy="2851719"/>
            <a:chOff x="-65294" y="2635223"/>
            <a:chExt cx="4507248" cy="2851719"/>
          </a:xfrm>
        </p:grpSpPr>
        <p:sp>
          <p:nvSpPr>
            <p:cNvPr id="117" name="Google Shape;117;p6"/>
            <p:cNvSpPr/>
            <p:nvPr/>
          </p:nvSpPr>
          <p:spPr>
            <a:xfrm>
              <a:off x="-37819" y="3229639"/>
              <a:ext cx="642082" cy="720274"/>
            </a:xfrm>
            <a:custGeom>
              <a:avLst/>
              <a:gdLst/>
              <a:ahLst/>
              <a:cxnLst/>
              <a:rect l="l" t="t" r="r" b="b"/>
              <a:pathLst>
                <a:path w="8249" h="13525" extrusionOk="0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-37819" y="3866020"/>
              <a:ext cx="2675353" cy="1620922"/>
            </a:xfrm>
            <a:custGeom>
              <a:avLst/>
              <a:gdLst/>
              <a:ahLst/>
              <a:cxnLst/>
              <a:rect l="l" t="t" r="r" b="b"/>
              <a:pathLst>
                <a:path w="34371" h="30437" extrusionOk="0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9" name="Google Shape;119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" name="Google Shape;121;p6"/>
          <p:cNvGrpSpPr/>
          <p:nvPr/>
        </p:nvGrpSpPr>
        <p:grpSpPr>
          <a:xfrm>
            <a:off x="6920084" y="-349974"/>
            <a:ext cx="2501000" cy="1597424"/>
            <a:chOff x="6920084" y="-349974"/>
            <a:chExt cx="2501000" cy="1597424"/>
          </a:xfrm>
        </p:grpSpPr>
        <p:sp>
          <p:nvSpPr>
            <p:cNvPr id="122" name="Google Shape;122;p6"/>
            <p:cNvSpPr/>
            <p:nvPr/>
          </p:nvSpPr>
          <p:spPr>
            <a:xfrm>
              <a:off x="7667903" y="-136207"/>
              <a:ext cx="1600774" cy="1383657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3" name="Google Shape;123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20084" y="-3499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"/>
          <p:cNvSpPr txBox="1">
            <a:spLocks noGrp="1"/>
          </p:cNvSpPr>
          <p:nvPr>
            <p:ph type="title"/>
          </p:nvPr>
        </p:nvSpPr>
        <p:spPr>
          <a:xfrm>
            <a:off x="4572000" y="1697008"/>
            <a:ext cx="3660900" cy="88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6" name="Google Shape;126;p7"/>
          <p:cNvSpPr txBox="1">
            <a:spLocks noGrp="1"/>
          </p:cNvSpPr>
          <p:nvPr>
            <p:ph type="subTitle" idx="1"/>
          </p:nvPr>
        </p:nvSpPr>
        <p:spPr>
          <a:xfrm>
            <a:off x="4573650" y="2589965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7" name="Google Shape;127;p7"/>
          <p:cNvGrpSpPr/>
          <p:nvPr/>
        </p:nvGrpSpPr>
        <p:grpSpPr>
          <a:xfrm>
            <a:off x="-1204808" y="-74100"/>
            <a:ext cx="7231283" cy="5464048"/>
            <a:chOff x="-1204808" y="-74100"/>
            <a:chExt cx="7231283" cy="5464048"/>
          </a:xfrm>
        </p:grpSpPr>
        <p:sp>
          <p:nvSpPr>
            <p:cNvPr id="128" name="Google Shape;128;p7"/>
            <p:cNvSpPr/>
            <p:nvPr/>
          </p:nvSpPr>
          <p:spPr>
            <a:xfrm rot="10800000">
              <a:off x="4153341" y="4476950"/>
              <a:ext cx="1156796" cy="708608"/>
            </a:xfrm>
            <a:custGeom>
              <a:avLst/>
              <a:gdLst/>
              <a:ahLst/>
              <a:cxnLst/>
              <a:rect l="l" t="t" r="r" b="b"/>
              <a:pathLst>
                <a:path w="15223" h="8282" extrusionOk="0">
                  <a:moveTo>
                    <a:pt x="0" y="1"/>
                  </a:moveTo>
                  <a:cubicBezTo>
                    <a:pt x="1891" y="2425"/>
                    <a:pt x="4014" y="4641"/>
                    <a:pt x="6636" y="6221"/>
                  </a:cubicBezTo>
                  <a:cubicBezTo>
                    <a:pt x="8786" y="7515"/>
                    <a:pt x="11353" y="8281"/>
                    <a:pt x="13851" y="8281"/>
                  </a:cubicBezTo>
                  <a:cubicBezTo>
                    <a:pt x="14312" y="8281"/>
                    <a:pt x="14770" y="8255"/>
                    <a:pt x="15223" y="8202"/>
                  </a:cubicBezTo>
                  <a:cubicBezTo>
                    <a:pt x="14696" y="5500"/>
                    <a:pt x="14653" y="2713"/>
                    <a:pt x="15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 rot="10800000">
              <a:off x="395212" y="361343"/>
              <a:ext cx="3758237" cy="4824215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 rot="10800000">
              <a:off x="2128619" y="4341080"/>
              <a:ext cx="2068144" cy="844477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 rot="10800000">
              <a:off x="2356486" y="-55043"/>
              <a:ext cx="2800232" cy="1123659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 rot="10800000">
              <a:off x="-764693" y="248660"/>
              <a:ext cx="1969585" cy="4936898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 rot="10800000">
              <a:off x="2068004" y="-55044"/>
              <a:ext cx="3958471" cy="1281175"/>
            </a:xfrm>
            <a:custGeom>
              <a:avLst/>
              <a:gdLst/>
              <a:ahLst/>
              <a:cxnLst/>
              <a:rect l="l" t="t" r="r" b="b"/>
              <a:pathLst>
                <a:path w="52092" h="14974" extrusionOk="0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 rot="10800000">
              <a:off x="2356486" y="-55039"/>
              <a:ext cx="2800232" cy="738468"/>
            </a:xfrm>
            <a:custGeom>
              <a:avLst/>
              <a:gdLst/>
              <a:ahLst/>
              <a:cxnLst/>
              <a:rect l="l" t="t" r="r" b="b"/>
              <a:pathLst>
                <a:path w="36850" h="8631" extrusionOk="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 rot="10800000">
              <a:off x="874085" y="729362"/>
              <a:ext cx="1115229" cy="140138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 rot="10800000">
              <a:off x="-764698" y="-55041"/>
              <a:ext cx="2149149" cy="904284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7" name="Google Shape;137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204808" y="1697000"/>
              <a:ext cx="4162461" cy="3692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68798" y="-74100"/>
              <a:ext cx="4575068" cy="12811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">
    <p:bg>
      <p:bgPr>
        <a:solidFill>
          <a:schemeClr val="accen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"/>
          <p:cNvSpPr txBox="1">
            <a:spLocks noGrp="1"/>
          </p:cNvSpPr>
          <p:nvPr>
            <p:ph type="ctrTitle"/>
          </p:nvPr>
        </p:nvSpPr>
        <p:spPr>
          <a:xfrm>
            <a:off x="914400" y="3284873"/>
            <a:ext cx="36516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1" name="Google Shape;141;p8"/>
          <p:cNvSpPr txBox="1">
            <a:spLocks noGrp="1"/>
          </p:cNvSpPr>
          <p:nvPr>
            <p:ph type="subTitle" idx="1"/>
          </p:nvPr>
        </p:nvSpPr>
        <p:spPr>
          <a:xfrm>
            <a:off x="914400" y="965610"/>
            <a:ext cx="3651600" cy="231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grpSp>
        <p:nvGrpSpPr>
          <p:cNvPr id="142" name="Google Shape;142;p8"/>
          <p:cNvGrpSpPr/>
          <p:nvPr/>
        </p:nvGrpSpPr>
        <p:grpSpPr>
          <a:xfrm>
            <a:off x="2493374" y="-81232"/>
            <a:ext cx="6955431" cy="5329506"/>
            <a:chOff x="2493374" y="-81232"/>
            <a:chExt cx="6955431" cy="5329506"/>
          </a:xfrm>
        </p:grpSpPr>
        <p:sp>
          <p:nvSpPr>
            <p:cNvPr id="143" name="Google Shape;143;p8"/>
            <p:cNvSpPr/>
            <p:nvPr/>
          </p:nvSpPr>
          <p:spPr>
            <a:xfrm rot="10800000" flipH="1">
              <a:off x="4366399" y="335155"/>
              <a:ext cx="3758237" cy="4824215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 rot="10800000" flipH="1">
              <a:off x="4323086" y="4314893"/>
              <a:ext cx="2068144" cy="844477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 rot="10800000" flipH="1">
              <a:off x="3363131" y="-81230"/>
              <a:ext cx="2800232" cy="1123659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8"/>
            <p:cNvSpPr/>
            <p:nvPr/>
          </p:nvSpPr>
          <p:spPr>
            <a:xfrm rot="10800000" flipH="1">
              <a:off x="7314957" y="222473"/>
              <a:ext cx="1969585" cy="4936898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8"/>
            <p:cNvSpPr/>
            <p:nvPr/>
          </p:nvSpPr>
          <p:spPr>
            <a:xfrm rot="10800000" flipH="1">
              <a:off x="7135398" y="-81228"/>
              <a:ext cx="2149149" cy="904284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" name="Google Shape;148;p8"/>
            <p:cNvGrpSpPr/>
            <p:nvPr/>
          </p:nvGrpSpPr>
          <p:grpSpPr>
            <a:xfrm>
              <a:off x="2493374" y="-81232"/>
              <a:ext cx="3958471" cy="1281175"/>
              <a:chOff x="2493374" y="-81232"/>
              <a:chExt cx="3958471" cy="1281175"/>
            </a:xfrm>
          </p:grpSpPr>
          <p:sp>
            <p:nvSpPr>
              <p:cNvPr id="149" name="Google Shape;149;p8"/>
              <p:cNvSpPr/>
              <p:nvPr/>
            </p:nvSpPr>
            <p:spPr>
              <a:xfrm rot="10800000" flipH="1">
                <a:off x="2493374" y="-81232"/>
                <a:ext cx="3958471" cy="1281175"/>
              </a:xfrm>
              <a:custGeom>
                <a:avLst/>
                <a:gdLst/>
                <a:ahLst/>
                <a:cxnLst/>
                <a:rect l="l" t="t" r="r" b="b"/>
                <a:pathLst>
                  <a:path w="52092" h="14974" extrusionOk="0">
                    <a:moveTo>
                      <a:pt x="10073" y="5769"/>
                    </a:moveTo>
                    <a:cubicBezTo>
                      <a:pt x="7479" y="5769"/>
                      <a:pt x="4891" y="6731"/>
                      <a:pt x="3028" y="8466"/>
                    </a:cubicBezTo>
                    <a:cubicBezTo>
                      <a:pt x="1213" y="10159"/>
                      <a:pt x="137" y="12540"/>
                      <a:pt x="0" y="14974"/>
                    </a:cubicBezTo>
                    <a:lnTo>
                      <a:pt x="11446" y="14974"/>
                    </a:lnTo>
                    <a:cubicBezTo>
                      <a:pt x="12158" y="12102"/>
                      <a:pt x="13582" y="9408"/>
                      <a:pt x="15534" y="7183"/>
                    </a:cubicBezTo>
                    <a:cubicBezTo>
                      <a:pt x="14502" y="6711"/>
                      <a:pt x="13450" y="6278"/>
                      <a:pt x="12337" y="6023"/>
                    </a:cubicBezTo>
                    <a:cubicBezTo>
                      <a:pt x="11597" y="5853"/>
                      <a:pt x="10833" y="5769"/>
                      <a:pt x="10073" y="5769"/>
                    </a:cubicBezTo>
                    <a:close/>
                    <a:moveTo>
                      <a:pt x="45074" y="1"/>
                    </a:moveTo>
                    <a:cubicBezTo>
                      <a:pt x="43566" y="1"/>
                      <a:pt x="41995" y="486"/>
                      <a:pt x="40619" y="1128"/>
                    </a:cubicBezTo>
                    <a:cubicBezTo>
                      <a:pt x="37595" y="2533"/>
                      <a:pt x="34973" y="4604"/>
                      <a:pt x="32144" y="6344"/>
                    </a:cubicBezTo>
                    <a:cubicBezTo>
                      <a:pt x="32964" y="7452"/>
                      <a:pt x="33822" y="8509"/>
                      <a:pt x="35001" y="9182"/>
                    </a:cubicBezTo>
                    <a:cubicBezTo>
                      <a:pt x="37124" y="10394"/>
                      <a:pt x="39736" y="10065"/>
                      <a:pt x="42179" y="10168"/>
                    </a:cubicBezTo>
                    <a:cubicBezTo>
                      <a:pt x="44617" y="10272"/>
                      <a:pt x="47447" y="11215"/>
                      <a:pt x="48126" y="13563"/>
                    </a:cubicBezTo>
                    <a:cubicBezTo>
                      <a:pt x="48258" y="14021"/>
                      <a:pt x="48291" y="14497"/>
                      <a:pt x="48296" y="14974"/>
                    </a:cubicBezTo>
                    <a:lnTo>
                      <a:pt x="51884" y="14974"/>
                    </a:lnTo>
                    <a:cubicBezTo>
                      <a:pt x="52092" y="11470"/>
                      <a:pt x="51993" y="7956"/>
                      <a:pt x="50790" y="4670"/>
                    </a:cubicBezTo>
                    <a:cubicBezTo>
                      <a:pt x="50211" y="3085"/>
                      <a:pt x="49299" y="1505"/>
                      <a:pt x="47791" y="661"/>
                    </a:cubicBezTo>
                    <a:cubicBezTo>
                      <a:pt x="46951" y="194"/>
                      <a:pt x="46027" y="1"/>
                      <a:pt x="450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8"/>
              <p:cNvSpPr/>
              <p:nvPr/>
            </p:nvSpPr>
            <p:spPr>
              <a:xfrm rot="10800000" flipH="1">
                <a:off x="3363131" y="-81227"/>
                <a:ext cx="2800232" cy="738468"/>
              </a:xfrm>
              <a:custGeom>
                <a:avLst/>
                <a:gdLst/>
                <a:ahLst/>
                <a:cxnLst/>
                <a:rect l="l" t="t" r="r" b="b"/>
                <a:pathLst>
                  <a:path w="36850" h="8631" extrusionOk="0">
                    <a:moveTo>
                      <a:pt x="20698" y="1"/>
                    </a:moveTo>
                    <a:cubicBezTo>
                      <a:pt x="20434" y="166"/>
                      <a:pt x="20169" y="321"/>
                      <a:pt x="19905" y="477"/>
                    </a:cubicBezTo>
                    <a:cubicBezTo>
                      <a:pt x="17354" y="1968"/>
                      <a:pt x="14431" y="3137"/>
                      <a:pt x="11488" y="3137"/>
                    </a:cubicBezTo>
                    <a:cubicBezTo>
                      <a:pt x="10814" y="3137"/>
                      <a:pt x="10134" y="3076"/>
                      <a:pt x="9460" y="2943"/>
                    </a:cubicBezTo>
                    <a:cubicBezTo>
                      <a:pt x="7564" y="2566"/>
                      <a:pt x="5847" y="1642"/>
                      <a:pt x="4088" y="840"/>
                    </a:cubicBezTo>
                    <a:cubicBezTo>
                      <a:pt x="2136" y="3065"/>
                      <a:pt x="712" y="5759"/>
                      <a:pt x="0" y="8631"/>
                    </a:cubicBezTo>
                    <a:lnTo>
                      <a:pt x="36850" y="8631"/>
                    </a:lnTo>
                    <a:cubicBezTo>
                      <a:pt x="36845" y="8154"/>
                      <a:pt x="36812" y="7678"/>
                      <a:pt x="36680" y="7220"/>
                    </a:cubicBezTo>
                    <a:cubicBezTo>
                      <a:pt x="36001" y="4872"/>
                      <a:pt x="33171" y="3929"/>
                      <a:pt x="30733" y="3825"/>
                    </a:cubicBezTo>
                    <a:cubicBezTo>
                      <a:pt x="28290" y="3722"/>
                      <a:pt x="25678" y="4051"/>
                      <a:pt x="23555" y="2839"/>
                    </a:cubicBezTo>
                    <a:cubicBezTo>
                      <a:pt x="22376" y="2166"/>
                      <a:pt x="21518" y="1109"/>
                      <a:pt x="206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1" name="Google Shape;151;p8"/>
            <p:cNvSpPr/>
            <p:nvPr/>
          </p:nvSpPr>
          <p:spPr>
            <a:xfrm rot="10800000" flipH="1">
              <a:off x="6530534" y="703175"/>
              <a:ext cx="1115229" cy="140138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2" name="Google Shape;152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551674" y="-76200"/>
              <a:ext cx="4820928" cy="27117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8"/>
            <p:cNvPicPr preferRelativeResize="0"/>
            <p:nvPr/>
          </p:nvPicPr>
          <p:blipFill rotWithShape="1">
            <a:blip r:embed="rId3">
              <a:alphaModFix/>
            </a:blip>
            <a:srcRect l="29507" t="-10800" b="10800"/>
            <a:stretch/>
          </p:blipFill>
          <p:spPr>
            <a:xfrm>
              <a:off x="5033275" y="1724850"/>
              <a:ext cx="4415530" cy="35234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FFFFFF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>
            <a:spLocks noGrp="1"/>
          </p:cNvSpPr>
          <p:nvPr>
            <p:ph type="subTitle" idx="1"/>
          </p:nvPr>
        </p:nvSpPr>
        <p:spPr>
          <a:xfrm flipH="1">
            <a:off x="2894200" y="3121150"/>
            <a:ext cx="3525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9"/>
          <p:cNvSpPr txBox="1">
            <a:spLocks noGrp="1"/>
          </p:cNvSpPr>
          <p:nvPr>
            <p:ph type="ctrTitle"/>
          </p:nvPr>
        </p:nvSpPr>
        <p:spPr>
          <a:xfrm flipH="1">
            <a:off x="668300" y="2732350"/>
            <a:ext cx="79773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9"/>
          <p:cNvSpPr txBox="1">
            <a:spLocks noGrp="1"/>
          </p:cNvSpPr>
          <p:nvPr>
            <p:ph type="subTitle" idx="2"/>
          </p:nvPr>
        </p:nvSpPr>
        <p:spPr>
          <a:xfrm flipH="1">
            <a:off x="914550" y="3108302"/>
            <a:ext cx="72999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9"/>
          <p:cNvSpPr txBox="1">
            <a:spLocks noGrp="1"/>
          </p:cNvSpPr>
          <p:nvPr>
            <p:ph type="ctrTitle" idx="3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9"/>
          <p:cNvSpPr txBox="1">
            <a:spLocks noGrp="1"/>
          </p:cNvSpPr>
          <p:nvPr>
            <p:ph type="title" idx="4" hasCustomPrompt="1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160" name="Google Shape;160;p9"/>
          <p:cNvSpPr/>
          <p:nvPr/>
        </p:nvSpPr>
        <p:spPr>
          <a:xfrm>
            <a:off x="0" y="-76200"/>
            <a:ext cx="2668237" cy="1145841"/>
          </a:xfrm>
          <a:custGeom>
            <a:avLst/>
            <a:gdLst/>
            <a:ahLst/>
            <a:cxnLst/>
            <a:rect l="l" t="t" r="r" b="b"/>
            <a:pathLst>
              <a:path w="40411" h="17354" extrusionOk="0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9"/>
          <p:cNvSpPr/>
          <p:nvPr/>
        </p:nvSpPr>
        <p:spPr>
          <a:xfrm>
            <a:off x="0" y="-76200"/>
            <a:ext cx="4572074" cy="247402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" name="Google Shape;162;p9"/>
          <p:cNvGrpSpPr/>
          <p:nvPr/>
        </p:nvGrpSpPr>
        <p:grpSpPr>
          <a:xfrm>
            <a:off x="-40223" y="-142013"/>
            <a:ext cx="1291147" cy="2218459"/>
            <a:chOff x="4895725" y="2485200"/>
            <a:chExt cx="464525" cy="744050"/>
          </a:xfrm>
        </p:grpSpPr>
        <p:sp>
          <p:nvSpPr>
            <p:cNvPr id="163" name="Google Shape;163;p9"/>
            <p:cNvSpPr/>
            <p:nvPr/>
          </p:nvSpPr>
          <p:spPr>
            <a:xfrm>
              <a:off x="4896150" y="2564650"/>
              <a:ext cx="407475" cy="415225"/>
            </a:xfrm>
            <a:custGeom>
              <a:avLst/>
              <a:gdLst/>
              <a:ahLst/>
              <a:cxnLst/>
              <a:rect l="l" t="t" r="r" b="b"/>
              <a:pathLst>
                <a:path w="16299" h="16609" extrusionOk="0">
                  <a:moveTo>
                    <a:pt x="1" y="0"/>
                  </a:moveTo>
                  <a:lnTo>
                    <a:pt x="4" y="314"/>
                  </a:lnTo>
                  <a:lnTo>
                    <a:pt x="6817" y="7128"/>
                  </a:lnTo>
                  <a:lnTo>
                    <a:pt x="6845" y="7155"/>
                  </a:lnTo>
                  <a:lnTo>
                    <a:pt x="6872" y="7182"/>
                  </a:lnTo>
                  <a:lnTo>
                    <a:pt x="14619" y="14928"/>
                  </a:lnTo>
                  <a:lnTo>
                    <a:pt x="14646" y="14956"/>
                  </a:lnTo>
                  <a:lnTo>
                    <a:pt x="16298" y="16609"/>
                  </a:lnTo>
                  <a:cubicBezTo>
                    <a:pt x="16298" y="16506"/>
                    <a:pt x="16298" y="16400"/>
                    <a:pt x="16295" y="16295"/>
                  </a:cubicBezTo>
                  <a:lnTo>
                    <a:pt x="14826" y="14826"/>
                  </a:lnTo>
                  <a:lnTo>
                    <a:pt x="14799" y="14799"/>
                  </a:lnTo>
                  <a:lnTo>
                    <a:pt x="7029" y="7025"/>
                  </a:lnTo>
                  <a:lnTo>
                    <a:pt x="7001" y="6998"/>
                  </a:lnTo>
                  <a:lnTo>
                    <a:pt x="6974" y="6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4896675" y="2643100"/>
              <a:ext cx="398000" cy="404125"/>
            </a:xfrm>
            <a:custGeom>
              <a:avLst/>
              <a:gdLst/>
              <a:ahLst/>
              <a:cxnLst/>
              <a:rect l="l" t="t" r="r" b="b"/>
              <a:pathLst>
                <a:path w="15920" h="16165" extrusionOk="0">
                  <a:moveTo>
                    <a:pt x="0" y="0"/>
                  </a:moveTo>
                  <a:lnTo>
                    <a:pt x="0" y="314"/>
                  </a:lnTo>
                  <a:lnTo>
                    <a:pt x="5236" y="5550"/>
                  </a:lnTo>
                  <a:lnTo>
                    <a:pt x="5263" y="5577"/>
                  </a:lnTo>
                  <a:lnTo>
                    <a:pt x="5291" y="5604"/>
                  </a:lnTo>
                  <a:lnTo>
                    <a:pt x="13038" y="13351"/>
                  </a:lnTo>
                  <a:lnTo>
                    <a:pt x="13065" y="13378"/>
                  </a:lnTo>
                  <a:lnTo>
                    <a:pt x="13092" y="13405"/>
                  </a:lnTo>
                  <a:lnTo>
                    <a:pt x="15848" y="16165"/>
                  </a:lnTo>
                  <a:cubicBezTo>
                    <a:pt x="15875" y="16083"/>
                    <a:pt x="15899" y="16005"/>
                    <a:pt x="15920" y="15923"/>
                  </a:cubicBezTo>
                  <a:lnTo>
                    <a:pt x="13245" y="13249"/>
                  </a:lnTo>
                  <a:lnTo>
                    <a:pt x="13218" y="13221"/>
                  </a:lnTo>
                  <a:lnTo>
                    <a:pt x="13194" y="13194"/>
                  </a:lnTo>
                  <a:lnTo>
                    <a:pt x="5447" y="5447"/>
                  </a:lnTo>
                  <a:lnTo>
                    <a:pt x="5420" y="5420"/>
                  </a:lnTo>
                  <a:lnTo>
                    <a:pt x="5393" y="5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4896400" y="2603925"/>
              <a:ext cx="405100" cy="411800"/>
            </a:xfrm>
            <a:custGeom>
              <a:avLst/>
              <a:gdLst/>
              <a:ahLst/>
              <a:cxnLst/>
              <a:rect l="l" t="t" r="r" b="b"/>
              <a:pathLst>
                <a:path w="16204" h="16472" extrusionOk="0">
                  <a:moveTo>
                    <a:pt x="0" y="0"/>
                  </a:moveTo>
                  <a:lnTo>
                    <a:pt x="4" y="313"/>
                  </a:lnTo>
                  <a:lnTo>
                    <a:pt x="6054" y="6364"/>
                  </a:lnTo>
                  <a:lnTo>
                    <a:pt x="6082" y="6391"/>
                  </a:lnTo>
                  <a:lnTo>
                    <a:pt x="13829" y="14138"/>
                  </a:lnTo>
                  <a:lnTo>
                    <a:pt x="13856" y="14165"/>
                  </a:lnTo>
                  <a:lnTo>
                    <a:pt x="16162" y="16472"/>
                  </a:lnTo>
                  <a:cubicBezTo>
                    <a:pt x="16176" y="16383"/>
                    <a:pt x="16189" y="16291"/>
                    <a:pt x="16203" y="16199"/>
                  </a:cubicBezTo>
                  <a:lnTo>
                    <a:pt x="14036" y="14036"/>
                  </a:lnTo>
                  <a:lnTo>
                    <a:pt x="14009" y="14008"/>
                  </a:lnTo>
                  <a:lnTo>
                    <a:pt x="13982" y="13981"/>
                  </a:lnTo>
                  <a:lnTo>
                    <a:pt x="6211" y="6207"/>
                  </a:lnTo>
                  <a:lnTo>
                    <a:pt x="6184" y="6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4898950" y="3035450"/>
              <a:ext cx="189175" cy="190300"/>
            </a:xfrm>
            <a:custGeom>
              <a:avLst/>
              <a:gdLst/>
              <a:ahLst/>
              <a:cxnLst/>
              <a:rect l="l" t="t" r="r" b="b"/>
              <a:pathLst>
                <a:path w="7567" h="7612" extrusionOk="0">
                  <a:moveTo>
                    <a:pt x="1" y="0"/>
                  </a:moveTo>
                  <a:lnTo>
                    <a:pt x="1" y="314"/>
                  </a:lnTo>
                  <a:lnTo>
                    <a:pt x="5145" y="5458"/>
                  </a:lnTo>
                  <a:lnTo>
                    <a:pt x="5172" y="5486"/>
                  </a:lnTo>
                  <a:lnTo>
                    <a:pt x="5200" y="5513"/>
                  </a:lnTo>
                  <a:lnTo>
                    <a:pt x="7298" y="7612"/>
                  </a:lnTo>
                  <a:cubicBezTo>
                    <a:pt x="7390" y="7598"/>
                    <a:pt x="7479" y="7584"/>
                    <a:pt x="7567" y="7567"/>
                  </a:cubicBezTo>
                  <a:lnTo>
                    <a:pt x="5356" y="5356"/>
                  </a:lnTo>
                  <a:lnTo>
                    <a:pt x="5329" y="5329"/>
                  </a:lnTo>
                  <a:lnTo>
                    <a:pt x="5302" y="5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4898025" y="2878500"/>
              <a:ext cx="300475" cy="303725"/>
            </a:xfrm>
            <a:custGeom>
              <a:avLst/>
              <a:gdLst/>
              <a:ahLst/>
              <a:cxnLst/>
              <a:rect l="l" t="t" r="r" b="b"/>
              <a:pathLst>
                <a:path w="12019" h="12149" extrusionOk="0">
                  <a:moveTo>
                    <a:pt x="0" y="0"/>
                  </a:moveTo>
                  <a:lnTo>
                    <a:pt x="4" y="314"/>
                  </a:lnTo>
                  <a:lnTo>
                    <a:pt x="528" y="841"/>
                  </a:lnTo>
                  <a:lnTo>
                    <a:pt x="556" y="869"/>
                  </a:lnTo>
                  <a:lnTo>
                    <a:pt x="8303" y="8616"/>
                  </a:lnTo>
                  <a:lnTo>
                    <a:pt x="8330" y="8643"/>
                  </a:lnTo>
                  <a:lnTo>
                    <a:pt x="8357" y="8670"/>
                  </a:lnTo>
                  <a:lnTo>
                    <a:pt x="11835" y="12149"/>
                  </a:lnTo>
                  <a:cubicBezTo>
                    <a:pt x="11896" y="12108"/>
                    <a:pt x="11962" y="12063"/>
                    <a:pt x="12019" y="12022"/>
                  </a:cubicBezTo>
                  <a:lnTo>
                    <a:pt x="8514" y="8514"/>
                  </a:lnTo>
                  <a:lnTo>
                    <a:pt x="8487" y="8486"/>
                  </a:lnTo>
                  <a:lnTo>
                    <a:pt x="8459" y="8459"/>
                  </a:lnTo>
                  <a:lnTo>
                    <a:pt x="712" y="712"/>
                  </a:lnTo>
                  <a:lnTo>
                    <a:pt x="685" y="685"/>
                  </a:lnTo>
                  <a:lnTo>
                    <a:pt x="658" y="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4897600" y="2800050"/>
              <a:ext cx="341900" cy="345975"/>
            </a:xfrm>
            <a:custGeom>
              <a:avLst/>
              <a:gdLst/>
              <a:ahLst/>
              <a:cxnLst/>
              <a:rect l="l" t="t" r="r" b="b"/>
              <a:pathLst>
                <a:path w="13676" h="13839" extrusionOk="0">
                  <a:moveTo>
                    <a:pt x="1" y="1"/>
                  </a:moveTo>
                  <a:lnTo>
                    <a:pt x="1" y="314"/>
                  </a:lnTo>
                  <a:lnTo>
                    <a:pt x="2078" y="2392"/>
                  </a:lnTo>
                  <a:lnTo>
                    <a:pt x="2106" y="2419"/>
                  </a:lnTo>
                  <a:lnTo>
                    <a:pt x="2133" y="2446"/>
                  </a:lnTo>
                  <a:lnTo>
                    <a:pt x="9880" y="10193"/>
                  </a:lnTo>
                  <a:lnTo>
                    <a:pt x="9907" y="10221"/>
                  </a:lnTo>
                  <a:lnTo>
                    <a:pt x="13525" y="13839"/>
                  </a:lnTo>
                  <a:cubicBezTo>
                    <a:pt x="13576" y="13787"/>
                    <a:pt x="13627" y="13733"/>
                    <a:pt x="13675" y="13679"/>
                  </a:cubicBezTo>
                  <a:lnTo>
                    <a:pt x="10091" y="10091"/>
                  </a:lnTo>
                  <a:lnTo>
                    <a:pt x="10064" y="10064"/>
                  </a:lnTo>
                  <a:lnTo>
                    <a:pt x="2290" y="2290"/>
                  </a:lnTo>
                  <a:lnTo>
                    <a:pt x="2262" y="2262"/>
                  </a:lnTo>
                  <a:lnTo>
                    <a:pt x="2235" y="2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4897100" y="2721600"/>
              <a:ext cx="374750" cy="379700"/>
            </a:xfrm>
            <a:custGeom>
              <a:avLst/>
              <a:gdLst/>
              <a:ahLst/>
              <a:cxnLst/>
              <a:rect l="l" t="t" r="r" b="b"/>
              <a:pathLst>
                <a:path w="14990" h="15188" extrusionOk="0">
                  <a:moveTo>
                    <a:pt x="0" y="1"/>
                  </a:moveTo>
                  <a:lnTo>
                    <a:pt x="4" y="315"/>
                  </a:lnTo>
                  <a:lnTo>
                    <a:pt x="3659" y="3970"/>
                  </a:lnTo>
                  <a:lnTo>
                    <a:pt x="3686" y="3997"/>
                  </a:lnTo>
                  <a:lnTo>
                    <a:pt x="11460" y="11771"/>
                  </a:lnTo>
                  <a:lnTo>
                    <a:pt x="11488" y="11798"/>
                  </a:lnTo>
                  <a:lnTo>
                    <a:pt x="11515" y="11826"/>
                  </a:lnTo>
                  <a:lnTo>
                    <a:pt x="14877" y="15188"/>
                  </a:lnTo>
                  <a:cubicBezTo>
                    <a:pt x="14914" y="15120"/>
                    <a:pt x="14952" y="15056"/>
                    <a:pt x="14990" y="14991"/>
                  </a:cubicBezTo>
                  <a:lnTo>
                    <a:pt x="11672" y="11669"/>
                  </a:lnTo>
                  <a:lnTo>
                    <a:pt x="11644" y="11642"/>
                  </a:lnTo>
                  <a:lnTo>
                    <a:pt x="11617" y="11614"/>
                  </a:lnTo>
                  <a:lnTo>
                    <a:pt x="3870" y="3867"/>
                  </a:lnTo>
                  <a:lnTo>
                    <a:pt x="3843" y="38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4898700" y="2996200"/>
              <a:ext cx="220950" cy="222650"/>
            </a:xfrm>
            <a:custGeom>
              <a:avLst/>
              <a:gdLst/>
              <a:ahLst/>
              <a:cxnLst/>
              <a:rect l="l" t="t" r="r" b="b"/>
              <a:pathLst>
                <a:path w="8838" h="8906" extrusionOk="0">
                  <a:moveTo>
                    <a:pt x="1" y="1"/>
                  </a:moveTo>
                  <a:lnTo>
                    <a:pt x="4" y="314"/>
                  </a:lnTo>
                  <a:lnTo>
                    <a:pt x="5935" y="6248"/>
                  </a:lnTo>
                  <a:lnTo>
                    <a:pt x="5962" y="6276"/>
                  </a:lnTo>
                  <a:lnTo>
                    <a:pt x="5990" y="6303"/>
                  </a:lnTo>
                  <a:lnTo>
                    <a:pt x="8592" y="8905"/>
                  </a:lnTo>
                  <a:cubicBezTo>
                    <a:pt x="8674" y="8882"/>
                    <a:pt x="8756" y="8861"/>
                    <a:pt x="8838" y="8837"/>
                  </a:cubicBezTo>
                  <a:lnTo>
                    <a:pt x="6146" y="6146"/>
                  </a:lnTo>
                  <a:lnTo>
                    <a:pt x="6119" y="6119"/>
                  </a:lnTo>
                  <a:lnTo>
                    <a:pt x="6092" y="60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4898275" y="2917750"/>
              <a:ext cx="276400" cy="279050"/>
            </a:xfrm>
            <a:custGeom>
              <a:avLst/>
              <a:gdLst/>
              <a:ahLst/>
              <a:cxnLst/>
              <a:rect l="l" t="t" r="r" b="b"/>
              <a:pathLst>
                <a:path w="11056" h="11162" extrusionOk="0">
                  <a:moveTo>
                    <a:pt x="1" y="1"/>
                  </a:moveTo>
                  <a:lnTo>
                    <a:pt x="1" y="314"/>
                  </a:lnTo>
                  <a:lnTo>
                    <a:pt x="7512" y="7826"/>
                  </a:lnTo>
                  <a:lnTo>
                    <a:pt x="7540" y="7853"/>
                  </a:lnTo>
                  <a:lnTo>
                    <a:pt x="7567" y="7881"/>
                  </a:lnTo>
                  <a:lnTo>
                    <a:pt x="10851" y="11161"/>
                  </a:lnTo>
                  <a:cubicBezTo>
                    <a:pt x="10919" y="11127"/>
                    <a:pt x="10987" y="11093"/>
                    <a:pt x="11056" y="11056"/>
                  </a:cubicBezTo>
                  <a:lnTo>
                    <a:pt x="7724" y="7724"/>
                  </a:lnTo>
                  <a:lnTo>
                    <a:pt x="7696" y="7697"/>
                  </a:lnTo>
                  <a:lnTo>
                    <a:pt x="7669" y="7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4897775" y="2839325"/>
              <a:ext cx="322375" cy="325950"/>
            </a:xfrm>
            <a:custGeom>
              <a:avLst/>
              <a:gdLst/>
              <a:ahLst/>
              <a:cxnLst/>
              <a:rect l="l" t="t" r="r" b="b"/>
              <a:pathLst>
                <a:path w="12895" h="13038" extrusionOk="0">
                  <a:moveTo>
                    <a:pt x="0" y="0"/>
                  </a:moveTo>
                  <a:lnTo>
                    <a:pt x="4" y="314"/>
                  </a:lnTo>
                  <a:lnTo>
                    <a:pt x="1291" y="1601"/>
                  </a:lnTo>
                  <a:lnTo>
                    <a:pt x="1318" y="1628"/>
                  </a:lnTo>
                  <a:lnTo>
                    <a:pt x="1346" y="1656"/>
                  </a:lnTo>
                  <a:lnTo>
                    <a:pt x="9093" y="9403"/>
                  </a:lnTo>
                  <a:lnTo>
                    <a:pt x="9120" y="9430"/>
                  </a:lnTo>
                  <a:lnTo>
                    <a:pt x="12728" y="13037"/>
                  </a:lnTo>
                  <a:cubicBezTo>
                    <a:pt x="12782" y="12990"/>
                    <a:pt x="12840" y="12939"/>
                    <a:pt x="12895" y="12891"/>
                  </a:cubicBezTo>
                  <a:lnTo>
                    <a:pt x="9304" y="9301"/>
                  </a:lnTo>
                  <a:lnTo>
                    <a:pt x="9277" y="9273"/>
                  </a:lnTo>
                  <a:lnTo>
                    <a:pt x="1475" y="1472"/>
                  </a:lnTo>
                  <a:lnTo>
                    <a:pt x="1448" y="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4897350" y="2760800"/>
              <a:ext cx="359425" cy="363925"/>
            </a:xfrm>
            <a:custGeom>
              <a:avLst/>
              <a:gdLst/>
              <a:ahLst/>
              <a:cxnLst/>
              <a:rect l="l" t="t" r="r" b="b"/>
              <a:pathLst>
                <a:path w="14377" h="14557" extrusionOk="0">
                  <a:moveTo>
                    <a:pt x="0" y="0"/>
                  </a:moveTo>
                  <a:lnTo>
                    <a:pt x="0" y="313"/>
                  </a:lnTo>
                  <a:lnTo>
                    <a:pt x="2868" y="3182"/>
                  </a:lnTo>
                  <a:lnTo>
                    <a:pt x="2896" y="3209"/>
                  </a:lnTo>
                  <a:lnTo>
                    <a:pt x="2923" y="3236"/>
                  </a:lnTo>
                  <a:lnTo>
                    <a:pt x="10670" y="10983"/>
                  </a:lnTo>
                  <a:lnTo>
                    <a:pt x="10697" y="11011"/>
                  </a:lnTo>
                  <a:lnTo>
                    <a:pt x="10725" y="11038"/>
                  </a:lnTo>
                  <a:lnTo>
                    <a:pt x="14244" y="14557"/>
                  </a:lnTo>
                  <a:cubicBezTo>
                    <a:pt x="14288" y="14499"/>
                    <a:pt x="14332" y="14438"/>
                    <a:pt x="14376" y="14376"/>
                  </a:cubicBezTo>
                  <a:lnTo>
                    <a:pt x="10881" y="10881"/>
                  </a:lnTo>
                  <a:lnTo>
                    <a:pt x="10854" y="10854"/>
                  </a:lnTo>
                  <a:lnTo>
                    <a:pt x="10827" y="10827"/>
                  </a:lnTo>
                  <a:lnTo>
                    <a:pt x="3080" y="3080"/>
                  </a:lnTo>
                  <a:lnTo>
                    <a:pt x="3052" y="3052"/>
                  </a:lnTo>
                  <a:lnTo>
                    <a:pt x="3025" y="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4899375" y="3113900"/>
              <a:ext cx="115000" cy="115000"/>
            </a:xfrm>
            <a:custGeom>
              <a:avLst/>
              <a:gdLst/>
              <a:ahLst/>
              <a:cxnLst/>
              <a:rect l="l" t="t" r="r" b="b"/>
              <a:pathLst>
                <a:path w="4600" h="4600" extrusionOk="0">
                  <a:moveTo>
                    <a:pt x="1" y="0"/>
                  </a:moveTo>
                  <a:lnTo>
                    <a:pt x="4" y="314"/>
                  </a:lnTo>
                  <a:lnTo>
                    <a:pt x="3568" y="3878"/>
                  </a:lnTo>
                  <a:lnTo>
                    <a:pt x="3595" y="3905"/>
                  </a:lnTo>
                  <a:lnTo>
                    <a:pt x="3622" y="3931"/>
                  </a:lnTo>
                  <a:lnTo>
                    <a:pt x="4266" y="4576"/>
                  </a:lnTo>
                  <a:cubicBezTo>
                    <a:pt x="4378" y="4586"/>
                    <a:pt x="4491" y="4593"/>
                    <a:pt x="4600" y="4599"/>
                  </a:cubicBezTo>
                  <a:lnTo>
                    <a:pt x="3779" y="3779"/>
                  </a:lnTo>
                  <a:lnTo>
                    <a:pt x="3752" y="3751"/>
                  </a:lnTo>
                  <a:lnTo>
                    <a:pt x="3724" y="37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4899225" y="3074625"/>
              <a:ext cx="154075" cy="154625"/>
            </a:xfrm>
            <a:custGeom>
              <a:avLst/>
              <a:gdLst/>
              <a:ahLst/>
              <a:cxnLst/>
              <a:rect l="l" t="t" r="r" b="b"/>
              <a:pathLst>
                <a:path w="6163" h="6185" extrusionOk="0">
                  <a:moveTo>
                    <a:pt x="0" y="1"/>
                  </a:moveTo>
                  <a:lnTo>
                    <a:pt x="0" y="318"/>
                  </a:lnTo>
                  <a:lnTo>
                    <a:pt x="4354" y="4672"/>
                  </a:lnTo>
                  <a:lnTo>
                    <a:pt x="4381" y="4699"/>
                  </a:lnTo>
                  <a:lnTo>
                    <a:pt x="5870" y="6184"/>
                  </a:lnTo>
                  <a:cubicBezTo>
                    <a:pt x="5969" y="6180"/>
                    <a:pt x="6064" y="6174"/>
                    <a:pt x="6163" y="6167"/>
                  </a:cubicBezTo>
                  <a:lnTo>
                    <a:pt x="4565" y="4570"/>
                  </a:lnTo>
                  <a:lnTo>
                    <a:pt x="4538" y="45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5198925" y="2485200"/>
              <a:ext cx="135175" cy="131750"/>
            </a:xfrm>
            <a:custGeom>
              <a:avLst/>
              <a:gdLst/>
              <a:ahLst/>
              <a:cxnLst/>
              <a:rect l="l" t="t" r="r" b="b"/>
              <a:pathLst>
                <a:path w="5407" h="5270" extrusionOk="0">
                  <a:moveTo>
                    <a:pt x="0" y="0"/>
                  </a:moveTo>
                  <a:lnTo>
                    <a:pt x="2508" y="2507"/>
                  </a:lnTo>
                  <a:lnTo>
                    <a:pt x="2535" y="2535"/>
                  </a:lnTo>
                  <a:lnTo>
                    <a:pt x="2562" y="2562"/>
                  </a:lnTo>
                  <a:lnTo>
                    <a:pt x="5270" y="5270"/>
                  </a:lnTo>
                  <a:cubicBezTo>
                    <a:pt x="5315" y="5213"/>
                    <a:pt x="5363" y="5155"/>
                    <a:pt x="5407" y="5093"/>
                  </a:cubicBezTo>
                  <a:lnTo>
                    <a:pt x="2715" y="2405"/>
                  </a:lnTo>
                  <a:lnTo>
                    <a:pt x="2688" y="2378"/>
                  </a:lnTo>
                  <a:lnTo>
                    <a:pt x="2661" y="235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5159925" y="2485200"/>
              <a:ext cx="156300" cy="152550"/>
            </a:xfrm>
            <a:custGeom>
              <a:avLst/>
              <a:gdLst/>
              <a:ahLst/>
              <a:cxnLst/>
              <a:rect l="l" t="t" r="r" b="b"/>
              <a:pathLst>
                <a:path w="6252" h="6102" extrusionOk="0">
                  <a:moveTo>
                    <a:pt x="0" y="0"/>
                  </a:moveTo>
                  <a:lnTo>
                    <a:pt x="3288" y="3287"/>
                  </a:lnTo>
                  <a:lnTo>
                    <a:pt x="3315" y="3315"/>
                  </a:lnTo>
                  <a:lnTo>
                    <a:pt x="6101" y="6101"/>
                  </a:lnTo>
                  <a:cubicBezTo>
                    <a:pt x="6153" y="6047"/>
                    <a:pt x="6203" y="5996"/>
                    <a:pt x="6252" y="5941"/>
                  </a:cubicBezTo>
                  <a:lnTo>
                    <a:pt x="3495" y="3185"/>
                  </a:lnTo>
                  <a:lnTo>
                    <a:pt x="3468" y="3158"/>
                  </a:lnTo>
                  <a:lnTo>
                    <a:pt x="3441" y="313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5003900" y="2485200"/>
              <a:ext cx="246225" cy="244175"/>
            </a:xfrm>
            <a:custGeom>
              <a:avLst/>
              <a:gdLst/>
              <a:ahLst/>
              <a:cxnLst/>
              <a:rect l="l" t="t" r="r" b="b"/>
              <a:pathLst>
                <a:path w="9849" h="9767" extrusionOk="0">
                  <a:moveTo>
                    <a:pt x="0" y="0"/>
                  </a:moveTo>
                  <a:lnTo>
                    <a:pt x="6435" y="6432"/>
                  </a:lnTo>
                  <a:lnTo>
                    <a:pt x="6463" y="6460"/>
                  </a:lnTo>
                  <a:lnTo>
                    <a:pt x="9771" y="9767"/>
                  </a:lnTo>
                  <a:cubicBezTo>
                    <a:pt x="9791" y="9689"/>
                    <a:pt x="9821" y="9611"/>
                    <a:pt x="9848" y="9535"/>
                  </a:cubicBezTo>
                  <a:lnTo>
                    <a:pt x="6592" y="6279"/>
                  </a:lnTo>
                  <a:lnTo>
                    <a:pt x="6565" y="625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4898450" y="2956950"/>
              <a:ext cx="249900" cy="252175"/>
            </a:xfrm>
            <a:custGeom>
              <a:avLst/>
              <a:gdLst/>
              <a:ahLst/>
              <a:cxnLst/>
              <a:rect l="l" t="t" r="r" b="b"/>
              <a:pathLst>
                <a:path w="9996" h="10087" extrusionOk="0">
                  <a:moveTo>
                    <a:pt x="0" y="0"/>
                  </a:moveTo>
                  <a:lnTo>
                    <a:pt x="4" y="316"/>
                  </a:lnTo>
                  <a:lnTo>
                    <a:pt x="6753" y="7065"/>
                  </a:lnTo>
                  <a:lnTo>
                    <a:pt x="6780" y="7093"/>
                  </a:lnTo>
                  <a:lnTo>
                    <a:pt x="9774" y="10087"/>
                  </a:lnTo>
                  <a:cubicBezTo>
                    <a:pt x="9849" y="10057"/>
                    <a:pt x="9921" y="10026"/>
                    <a:pt x="9996" y="9995"/>
                  </a:cubicBezTo>
                  <a:lnTo>
                    <a:pt x="6909" y="6909"/>
                  </a:lnTo>
                  <a:lnTo>
                    <a:pt x="6882" y="6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4896825" y="2682350"/>
              <a:ext cx="387800" cy="393175"/>
            </a:xfrm>
            <a:custGeom>
              <a:avLst/>
              <a:gdLst/>
              <a:ahLst/>
              <a:cxnLst/>
              <a:rect l="l" t="t" r="r" b="b"/>
              <a:pathLst>
                <a:path w="15512" h="15727" extrusionOk="0">
                  <a:moveTo>
                    <a:pt x="1" y="0"/>
                  </a:moveTo>
                  <a:lnTo>
                    <a:pt x="4" y="314"/>
                  </a:lnTo>
                  <a:lnTo>
                    <a:pt x="4450" y="4760"/>
                  </a:lnTo>
                  <a:lnTo>
                    <a:pt x="4477" y="4787"/>
                  </a:lnTo>
                  <a:lnTo>
                    <a:pt x="12279" y="12588"/>
                  </a:lnTo>
                  <a:lnTo>
                    <a:pt x="12306" y="12616"/>
                  </a:lnTo>
                  <a:lnTo>
                    <a:pt x="15416" y="15726"/>
                  </a:lnTo>
                  <a:cubicBezTo>
                    <a:pt x="15450" y="15654"/>
                    <a:pt x="15480" y="15583"/>
                    <a:pt x="15512" y="15511"/>
                  </a:cubicBezTo>
                  <a:lnTo>
                    <a:pt x="12435" y="12432"/>
                  </a:lnTo>
                  <a:lnTo>
                    <a:pt x="12408" y="12404"/>
                  </a:lnTo>
                  <a:lnTo>
                    <a:pt x="4661" y="4657"/>
                  </a:lnTo>
                  <a:lnTo>
                    <a:pt x="4634" y="4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4899900" y="3192325"/>
              <a:ext cx="14925" cy="15025"/>
            </a:xfrm>
            <a:custGeom>
              <a:avLst/>
              <a:gdLst/>
              <a:ahLst/>
              <a:cxnLst/>
              <a:rect l="l" t="t" r="r" b="b"/>
              <a:pathLst>
                <a:path w="597" h="601" extrusionOk="0">
                  <a:moveTo>
                    <a:pt x="0" y="1"/>
                  </a:moveTo>
                  <a:lnTo>
                    <a:pt x="0" y="315"/>
                  </a:lnTo>
                  <a:lnTo>
                    <a:pt x="65" y="382"/>
                  </a:lnTo>
                  <a:cubicBezTo>
                    <a:pt x="242" y="458"/>
                    <a:pt x="420" y="532"/>
                    <a:pt x="596" y="6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4899650" y="3153175"/>
              <a:ext cx="70125" cy="70100"/>
            </a:xfrm>
            <a:custGeom>
              <a:avLst/>
              <a:gdLst/>
              <a:ahLst/>
              <a:cxnLst/>
              <a:rect l="l" t="t" r="r" b="b"/>
              <a:pathLst>
                <a:path w="2805" h="2804" extrusionOk="0">
                  <a:moveTo>
                    <a:pt x="0" y="0"/>
                  </a:moveTo>
                  <a:lnTo>
                    <a:pt x="0" y="313"/>
                  </a:lnTo>
                  <a:lnTo>
                    <a:pt x="2405" y="2715"/>
                  </a:lnTo>
                  <a:cubicBezTo>
                    <a:pt x="2538" y="2746"/>
                    <a:pt x="2671" y="2777"/>
                    <a:pt x="2804" y="2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5276925" y="2485200"/>
              <a:ext cx="83325" cy="81775"/>
            </a:xfrm>
            <a:custGeom>
              <a:avLst/>
              <a:gdLst/>
              <a:ahLst/>
              <a:cxnLst/>
              <a:rect l="l" t="t" r="r" b="b"/>
              <a:pathLst>
                <a:path w="3333" h="3271" extrusionOk="0">
                  <a:moveTo>
                    <a:pt x="1" y="0"/>
                  </a:moveTo>
                  <a:lnTo>
                    <a:pt x="975" y="974"/>
                  </a:lnTo>
                  <a:lnTo>
                    <a:pt x="1002" y="1002"/>
                  </a:lnTo>
                  <a:lnTo>
                    <a:pt x="3271" y="3271"/>
                  </a:lnTo>
                  <a:cubicBezTo>
                    <a:pt x="3295" y="3189"/>
                    <a:pt x="3315" y="3103"/>
                    <a:pt x="3333" y="3021"/>
                  </a:cubicBezTo>
                  <a:lnTo>
                    <a:pt x="1128" y="818"/>
                  </a:lnTo>
                  <a:lnTo>
                    <a:pt x="1101" y="79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5237925" y="2485200"/>
              <a:ext cx="111600" cy="108875"/>
            </a:xfrm>
            <a:custGeom>
              <a:avLst/>
              <a:gdLst/>
              <a:ahLst/>
              <a:cxnLst/>
              <a:rect l="l" t="t" r="r" b="b"/>
              <a:pathLst>
                <a:path w="4464" h="4355" extrusionOk="0">
                  <a:moveTo>
                    <a:pt x="1" y="0"/>
                  </a:moveTo>
                  <a:lnTo>
                    <a:pt x="1755" y="1754"/>
                  </a:lnTo>
                  <a:lnTo>
                    <a:pt x="1782" y="1782"/>
                  </a:lnTo>
                  <a:lnTo>
                    <a:pt x="4355" y="4354"/>
                  </a:lnTo>
                  <a:cubicBezTo>
                    <a:pt x="4391" y="4285"/>
                    <a:pt x="4426" y="4218"/>
                    <a:pt x="4463" y="4150"/>
                  </a:cubicBezTo>
                  <a:lnTo>
                    <a:pt x="1908" y="1598"/>
                  </a:lnTo>
                  <a:lnTo>
                    <a:pt x="1885" y="1570"/>
                  </a:lnTo>
                  <a:lnTo>
                    <a:pt x="1881" y="157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5120925" y="2485200"/>
              <a:ext cx="176475" cy="172750"/>
            </a:xfrm>
            <a:custGeom>
              <a:avLst/>
              <a:gdLst/>
              <a:ahLst/>
              <a:cxnLst/>
              <a:rect l="l" t="t" r="r" b="b"/>
              <a:pathLst>
                <a:path w="7059" h="6910" extrusionOk="0">
                  <a:moveTo>
                    <a:pt x="0" y="0"/>
                  </a:moveTo>
                  <a:lnTo>
                    <a:pt x="4068" y="4068"/>
                  </a:lnTo>
                  <a:lnTo>
                    <a:pt x="4095" y="4092"/>
                  </a:lnTo>
                  <a:lnTo>
                    <a:pt x="4122" y="4119"/>
                  </a:lnTo>
                  <a:lnTo>
                    <a:pt x="6909" y="6909"/>
                  </a:lnTo>
                  <a:cubicBezTo>
                    <a:pt x="6960" y="6854"/>
                    <a:pt x="7011" y="6800"/>
                    <a:pt x="7059" y="6746"/>
                  </a:cubicBezTo>
                  <a:lnTo>
                    <a:pt x="4275" y="3966"/>
                  </a:lnTo>
                  <a:lnTo>
                    <a:pt x="4248" y="3938"/>
                  </a:lnTo>
                  <a:lnTo>
                    <a:pt x="4224" y="391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4964875" y="2485200"/>
              <a:ext cx="279450" cy="279450"/>
            </a:xfrm>
            <a:custGeom>
              <a:avLst/>
              <a:gdLst/>
              <a:ahLst/>
              <a:cxnLst/>
              <a:rect l="l" t="t" r="r" b="b"/>
              <a:pathLst>
                <a:path w="11178" h="11178" extrusionOk="0">
                  <a:moveTo>
                    <a:pt x="0" y="0"/>
                  </a:moveTo>
                  <a:lnTo>
                    <a:pt x="7189" y="7185"/>
                  </a:lnTo>
                  <a:lnTo>
                    <a:pt x="7216" y="7212"/>
                  </a:lnTo>
                  <a:lnTo>
                    <a:pt x="7244" y="7240"/>
                  </a:lnTo>
                  <a:lnTo>
                    <a:pt x="11178" y="11177"/>
                  </a:lnTo>
                  <a:cubicBezTo>
                    <a:pt x="11175" y="11072"/>
                    <a:pt x="11175" y="10966"/>
                    <a:pt x="11178" y="10861"/>
                  </a:cubicBezTo>
                  <a:lnTo>
                    <a:pt x="7400" y="7086"/>
                  </a:lnTo>
                  <a:lnTo>
                    <a:pt x="7373" y="7059"/>
                  </a:lnTo>
                  <a:lnTo>
                    <a:pt x="7346" y="703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5042900" y="2485200"/>
              <a:ext cx="219750" cy="216850"/>
            </a:xfrm>
            <a:custGeom>
              <a:avLst/>
              <a:gdLst/>
              <a:ahLst/>
              <a:cxnLst/>
              <a:rect l="l" t="t" r="r" b="b"/>
              <a:pathLst>
                <a:path w="8790" h="8674" extrusionOk="0">
                  <a:moveTo>
                    <a:pt x="0" y="0"/>
                  </a:moveTo>
                  <a:lnTo>
                    <a:pt x="5628" y="5625"/>
                  </a:lnTo>
                  <a:lnTo>
                    <a:pt x="5656" y="5652"/>
                  </a:lnTo>
                  <a:lnTo>
                    <a:pt x="5683" y="5679"/>
                  </a:lnTo>
                  <a:lnTo>
                    <a:pt x="8677" y="8674"/>
                  </a:lnTo>
                  <a:cubicBezTo>
                    <a:pt x="8714" y="8609"/>
                    <a:pt x="8749" y="8540"/>
                    <a:pt x="8790" y="8476"/>
                  </a:cubicBezTo>
                  <a:lnTo>
                    <a:pt x="5840" y="5526"/>
                  </a:lnTo>
                  <a:lnTo>
                    <a:pt x="5812" y="5499"/>
                  </a:lnTo>
                  <a:lnTo>
                    <a:pt x="5785" y="547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4895975" y="2525375"/>
              <a:ext cx="403625" cy="411475"/>
            </a:xfrm>
            <a:custGeom>
              <a:avLst/>
              <a:gdLst/>
              <a:ahLst/>
              <a:cxnLst/>
              <a:rect l="l" t="t" r="r" b="b"/>
              <a:pathLst>
                <a:path w="16145" h="16459" extrusionOk="0">
                  <a:moveTo>
                    <a:pt x="0" y="1"/>
                  </a:moveTo>
                  <a:lnTo>
                    <a:pt x="0" y="32"/>
                  </a:lnTo>
                  <a:lnTo>
                    <a:pt x="0" y="318"/>
                  </a:lnTo>
                  <a:lnTo>
                    <a:pt x="7604" y="7919"/>
                  </a:lnTo>
                  <a:lnTo>
                    <a:pt x="7632" y="7946"/>
                  </a:lnTo>
                  <a:lnTo>
                    <a:pt x="7659" y="7973"/>
                  </a:lnTo>
                  <a:lnTo>
                    <a:pt x="15406" y="15719"/>
                  </a:lnTo>
                  <a:lnTo>
                    <a:pt x="15433" y="15747"/>
                  </a:lnTo>
                  <a:lnTo>
                    <a:pt x="15460" y="15774"/>
                  </a:lnTo>
                  <a:lnTo>
                    <a:pt x="16145" y="16458"/>
                  </a:lnTo>
                  <a:cubicBezTo>
                    <a:pt x="16118" y="16326"/>
                    <a:pt x="16087" y="16189"/>
                    <a:pt x="16053" y="16057"/>
                  </a:cubicBezTo>
                  <a:lnTo>
                    <a:pt x="15613" y="15617"/>
                  </a:lnTo>
                  <a:lnTo>
                    <a:pt x="15586" y="15590"/>
                  </a:lnTo>
                  <a:lnTo>
                    <a:pt x="15559" y="15563"/>
                  </a:lnTo>
                  <a:lnTo>
                    <a:pt x="7816" y="7816"/>
                  </a:lnTo>
                  <a:lnTo>
                    <a:pt x="7788" y="7789"/>
                  </a:lnTo>
                  <a:lnTo>
                    <a:pt x="7761" y="7762"/>
                  </a:lnTo>
                  <a:lnTo>
                    <a:pt x="14" y="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5081900" y="2485200"/>
              <a:ext cx="197175" cy="193700"/>
            </a:xfrm>
            <a:custGeom>
              <a:avLst/>
              <a:gdLst/>
              <a:ahLst/>
              <a:cxnLst/>
              <a:rect l="l" t="t" r="r" b="b"/>
              <a:pathLst>
                <a:path w="7887" h="7748" extrusionOk="0">
                  <a:moveTo>
                    <a:pt x="0" y="0"/>
                  </a:moveTo>
                  <a:lnTo>
                    <a:pt x="4848" y="4845"/>
                  </a:lnTo>
                  <a:lnTo>
                    <a:pt x="4876" y="4872"/>
                  </a:lnTo>
                  <a:lnTo>
                    <a:pt x="4903" y="4899"/>
                  </a:lnTo>
                  <a:lnTo>
                    <a:pt x="7747" y="7747"/>
                  </a:lnTo>
                  <a:cubicBezTo>
                    <a:pt x="7795" y="7689"/>
                    <a:pt x="7840" y="7631"/>
                    <a:pt x="7887" y="7573"/>
                  </a:cubicBezTo>
                  <a:lnTo>
                    <a:pt x="5056" y="4746"/>
                  </a:lnTo>
                  <a:lnTo>
                    <a:pt x="5032" y="4718"/>
                  </a:lnTo>
                  <a:lnTo>
                    <a:pt x="5005" y="469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4895725" y="2486225"/>
              <a:ext cx="384475" cy="392300"/>
            </a:xfrm>
            <a:custGeom>
              <a:avLst/>
              <a:gdLst/>
              <a:ahLst/>
              <a:cxnLst/>
              <a:rect l="l" t="t" r="r" b="b"/>
              <a:pathLst>
                <a:path w="15379" h="15692" extrusionOk="0">
                  <a:moveTo>
                    <a:pt x="1" y="0"/>
                  </a:moveTo>
                  <a:lnTo>
                    <a:pt x="4" y="313"/>
                  </a:lnTo>
                  <a:lnTo>
                    <a:pt x="620" y="933"/>
                  </a:lnTo>
                  <a:lnTo>
                    <a:pt x="648" y="961"/>
                  </a:lnTo>
                  <a:lnTo>
                    <a:pt x="8395" y="8704"/>
                  </a:lnTo>
                  <a:lnTo>
                    <a:pt x="8422" y="8732"/>
                  </a:lnTo>
                  <a:lnTo>
                    <a:pt x="8449" y="8759"/>
                  </a:lnTo>
                  <a:lnTo>
                    <a:pt x="15378" y="15691"/>
                  </a:lnTo>
                  <a:cubicBezTo>
                    <a:pt x="15300" y="15507"/>
                    <a:pt x="15222" y="15323"/>
                    <a:pt x="15140" y="15139"/>
                  </a:cubicBezTo>
                  <a:lnTo>
                    <a:pt x="8606" y="8602"/>
                  </a:lnTo>
                  <a:lnTo>
                    <a:pt x="8579" y="8578"/>
                  </a:lnTo>
                  <a:lnTo>
                    <a:pt x="8551" y="8551"/>
                  </a:lnTo>
                  <a:lnTo>
                    <a:pt x="804" y="804"/>
                  </a:lnTo>
                  <a:lnTo>
                    <a:pt x="777" y="777"/>
                  </a:lnTo>
                  <a:lnTo>
                    <a:pt x="750" y="7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4925875" y="2485200"/>
              <a:ext cx="327650" cy="327575"/>
            </a:xfrm>
            <a:custGeom>
              <a:avLst/>
              <a:gdLst/>
              <a:ahLst/>
              <a:cxnLst/>
              <a:rect l="l" t="t" r="r" b="b"/>
              <a:pathLst>
                <a:path w="13106" h="13103" extrusionOk="0">
                  <a:moveTo>
                    <a:pt x="0" y="0"/>
                  </a:moveTo>
                  <a:lnTo>
                    <a:pt x="167" y="167"/>
                  </a:lnTo>
                  <a:lnTo>
                    <a:pt x="194" y="194"/>
                  </a:lnTo>
                  <a:lnTo>
                    <a:pt x="222" y="221"/>
                  </a:lnTo>
                  <a:lnTo>
                    <a:pt x="7969" y="7965"/>
                  </a:lnTo>
                  <a:lnTo>
                    <a:pt x="7996" y="7993"/>
                  </a:lnTo>
                  <a:lnTo>
                    <a:pt x="13106" y="13103"/>
                  </a:lnTo>
                  <a:cubicBezTo>
                    <a:pt x="13059" y="12955"/>
                    <a:pt x="13018" y="12809"/>
                    <a:pt x="12977" y="12663"/>
                  </a:cubicBezTo>
                  <a:lnTo>
                    <a:pt x="8180" y="7866"/>
                  </a:lnTo>
                  <a:lnTo>
                    <a:pt x="8153" y="7839"/>
                  </a:lnTo>
                  <a:lnTo>
                    <a:pt x="378" y="65"/>
                  </a:lnTo>
                  <a:lnTo>
                    <a:pt x="351" y="37"/>
                  </a:lnTo>
                  <a:lnTo>
                    <a:pt x="324" y="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9"/>
          <p:cNvSpPr/>
          <p:nvPr/>
        </p:nvSpPr>
        <p:spPr>
          <a:xfrm>
            <a:off x="5861375" y="4178175"/>
            <a:ext cx="3351600" cy="1021698"/>
          </a:xfrm>
          <a:custGeom>
            <a:avLst/>
            <a:gdLst/>
            <a:ahLst/>
            <a:cxnLst/>
            <a:rect l="l" t="t" r="r" b="b"/>
            <a:pathLst>
              <a:path w="44285" h="14312" extrusionOk="0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" name="Google Shape;193;p9"/>
          <p:cNvGrpSpPr/>
          <p:nvPr/>
        </p:nvGrpSpPr>
        <p:grpSpPr>
          <a:xfrm>
            <a:off x="6290393" y="4651784"/>
            <a:ext cx="3005329" cy="548185"/>
            <a:chOff x="6290110" y="4651689"/>
            <a:chExt cx="2765556" cy="548185"/>
          </a:xfrm>
        </p:grpSpPr>
        <p:sp>
          <p:nvSpPr>
            <p:cNvPr id="194" name="Google Shape;194;p9"/>
            <p:cNvSpPr/>
            <p:nvPr/>
          </p:nvSpPr>
          <p:spPr>
            <a:xfrm>
              <a:off x="8707752" y="4709513"/>
              <a:ext cx="347912" cy="331809"/>
            </a:xfrm>
            <a:custGeom>
              <a:avLst/>
              <a:gdLst/>
              <a:ahLst/>
              <a:cxnLst/>
              <a:rect l="l" t="t" r="r" b="b"/>
              <a:pathLst>
                <a:path w="4597" h="4648" extrusionOk="0">
                  <a:moveTo>
                    <a:pt x="263" y="1"/>
                  </a:moveTo>
                  <a:cubicBezTo>
                    <a:pt x="175" y="18"/>
                    <a:pt x="89" y="31"/>
                    <a:pt x="1" y="52"/>
                  </a:cubicBezTo>
                  <a:lnTo>
                    <a:pt x="4249" y="4300"/>
                  </a:lnTo>
                  <a:lnTo>
                    <a:pt x="4276" y="4328"/>
                  </a:lnTo>
                  <a:lnTo>
                    <a:pt x="4596" y="4647"/>
                  </a:lnTo>
                  <a:lnTo>
                    <a:pt x="4596" y="4334"/>
                  </a:lnTo>
                  <a:lnTo>
                    <a:pt x="4460" y="4198"/>
                  </a:lnTo>
                  <a:lnTo>
                    <a:pt x="4433" y="417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8536031" y="4766481"/>
              <a:ext cx="475286" cy="433394"/>
            </a:xfrm>
            <a:custGeom>
              <a:avLst/>
              <a:gdLst/>
              <a:ahLst/>
              <a:cxnLst/>
              <a:rect l="l" t="t" r="r" b="b"/>
              <a:pathLst>
                <a:path w="6280" h="6071" extrusionOk="0">
                  <a:moveTo>
                    <a:pt x="209" y="0"/>
                  </a:moveTo>
                  <a:cubicBezTo>
                    <a:pt x="141" y="34"/>
                    <a:pt x="69" y="68"/>
                    <a:pt x="1" y="102"/>
                  </a:cubicBezTo>
                  <a:lnTo>
                    <a:pt x="4958" y="5063"/>
                  </a:lnTo>
                  <a:lnTo>
                    <a:pt x="4985" y="5090"/>
                  </a:lnTo>
                  <a:lnTo>
                    <a:pt x="5012" y="5117"/>
                  </a:lnTo>
                  <a:lnTo>
                    <a:pt x="5966" y="6071"/>
                  </a:lnTo>
                  <a:lnTo>
                    <a:pt x="6279" y="6071"/>
                  </a:lnTo>
                  <a:lnTo>
                    <a:pt x="5169" y="4961"/>
                  </a:lnTo>
                  <a:lnTo>
                    <a:pt x="5142" y="4933"/>
                  </a:lnTo>
                  <a:lnTo>
                    <a:pt x="5114" y="490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8458457" y="4804173"/>
              <a:ext cx="434493" cy="395487"/>
            </a:xfrm>
            <a:custGeom>
              <a:avLst/>
              <a:gdLst/>
              <a:ahLst/>
              <a:cxnLst/>
              <a:rect l="l" t="t" r="r" b="b"/>
              <a:pathLst>
                <a:path w="5741" h="5540" extrusionOk="0">
                  <a:moveTo>
                    <a:pt x="202" y="0"/>
                  </a:moveTo>
                  <a:cubicBezTo>
                    <a:pt x="137" y="38"/>
                    <a:pt x="68" y="75"/>
                    <a:pt x="1" y="112"/>
                  </a:cubicBezTo>
                  <a:lnTo>
                    <a:pt x="5202" y="5315"/>
                  </a:lnTo>
                  <a:lnTo>
                    <a:pt x="5230" y="5342"/>
                  </a:lnTo>
                  <a:lnTo>
                    <a:pt x="5257" y="5369"/>
                  </a:lnTo>
                  <a:lnTo>
                    <a:pt x="5427" y="5536"/>
                  </a:lnTo>
                  <a:lnTo>
                    <a:pt x="5741" y="5540"/>
                  </a:lnTo>
                  <a:lnTo>
                    <a:pt x="5414" y="5213"/>
                  </a:lnTo>
                  <a:lnTo>
                    <a:pt x="5386" y="5185"/>
                  </a:lnTo>
                  <a:lnTo>
                    <a:pt x="5359" y="515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8617767" y="4733856"/>
              <a:ext cx="437899" cy="418902"/>
            </a:xfrm>
            <a:custGeom>
              <a:avLst/>
              <a:gdLst/>
              <a:ahLst/>
              <a:cxnLst/>
              <a:rect l="l" t="t" r="r" b="b"/>
              <a:pathLst>
                <a:path w="5786" h="5868" extrusionOk="0">
                  <a:moveTo>
                    <a:pt x="229" y="1"/>
                  </a:moveTo>
                  <a:cubicBezTo>
                    <a:pt x="154" y="28"/>
                    <a:pt x="76" y="52"/>
                    <a:pt x="1" y="83"/>
                  </a:cubicBezTo>
                  <a:lnTo>
                    <a:pt x="4658" y="4739"/>
                  </a:lnTo>
                  <a:lnTo>
                    <a:pt x="4685" y="4767"/>
                  </a:lnTo>
                  <a:lnTo>
                    <a:pt x="4712" y="4794"/>
                  </a:lnTo>
                  <a:lnTo>
                    <a:pt x="5785" y="5867"/>
                  </a:lnTo>
                  <a:lnTo>
                    <a:pt x="5785" y="5553"/>
                  </a:lnTo>
                  <a:lnTo>
                    <a:pt x="4869" y="4637"/>
                  </a:lnTo>
                  <a:lnTo>
                    <a:pt x="4842" y="4610"/>
                  </a:lnTo>
                  <a:lnTo>
                    <a:pt x="4814" y="4583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8950916" y="4719793"/>
              <a:ext cx="104745" cy="98800"/>
            </a:xfrm>
            <a:custGeom>
              <a:avLst/>
              <a:gdLst/>
              <a:ahLst/>
              <a:cxnLst/>
              <a:rect l="l" t="t" r="r" b="b"/>
              <a:pathLst>
                <a:path w="1384" h="1384" extrusionOk="0">
                  <a:moveTo>
                    <a:pt x="0" y="0"/>
                  </a:moveTo>
                  <a:lnTo>
                    <a:pt x="1383" y="1383"/>
                  </a:lnTo>
                  <a:lnTo>
                    <a:pt x="1383" y="1073"/>
                  </a:lnTo>
                  <a:lnTo>
                    <a:pt x="525" y="211"/>
                  </a:lnTo>
                  <a:cubicBezTo>
                    <a:pt x="358" y="129"/>
                    <a:pt x="181" y="61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8812949" y="4700947"/>
              <a:ext cx="242714" cy="229011"/>
            </a:xfrm>
            <a:custGeom>
              <a:avLst/>
              <a:gdLst/>
              <a:ahLst/>
              <a:cxnLst/>
              <a:rect l="l" t="t" r="r" b="b"/>
              <a:pathLst>
                <a:path w="3207" h="3208" extrusionOk="0">
                  <a:moveTo>
                    <a:pt x="93" y="0"/>
                  </a:moveTo>
                  <a:cubicBezTo>
                    <a:pt x="62" y="0"/>
                    <a:pt x="32" y="1"/>
                    <a:pt x="1" y="2"/>
                  </a:cubicBezTo>
                  <a:lnTo>
                    <a:pt x="3206" y="3207"/>
                  </a:lnTo>
                  <a:lnTo>
                    <a:pt x="3206" y="2894"/>
                  </a:lnTo>
                  <a:lnTo>
                    <a:pt x="318" y="5"/>
                  </a:lnTo>
                  <a:cubicBezTo>
                    <a:pt x="243" y="3"/>
                    <a:pt x="168" y="0"/>
                    <a:pt x="9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8050308" y="4980501"/>
              <a:ext cx="250433" cy="217161"/>
            </a:xfrm>
            <a:custGeom>
              <a:avLst/>
              <a:gdLst/>
              <a:ahLst/>
              <a:cxnLst/>
              <a:rect l="l" t="t" r="r" b="b"/>
              <a:pathLst>
                <a:path w="3309" h="3042" extrusionOk="0">
                  <a:moveTo>
                    <a:pt x="263" y="0"/>
                  </a:moveTo>
                  <a:cubicBezTo>
                    <a:pt x="175" y="17"/>
                    <a:pt x="89" y="34"/>
                    <a:pt x="1" y="48"/>
                  </a:cubicBezTo>
                  <a:lnTo>
                    <a:pt x="2996" y="3042"/>
                  </a:lnTo>
                  <a:lnTo>
                    <a:pt x="3309" y="3042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8228689" y="4922320"/>
              <a:ext cx="308709" cy="276127"/>
            </a:xfrm>
            <a:custGeom>
              <a:avLst/>
              <a:gdLst/>
              <a:ahLst/>
              <a:cxnLst/>
              <a:rect l="l" t="t" r="r" b="b"/>
              <a:pathLst>
                <a:path w="4079" h="3868" extrusionOk="0">
                  <a:moveTo>
                    <a:pt x="213" y="1"/>
                  </a:moveTo>
                  <a:cubicBezTo>
                    <a:pt x="141" y="34"/>
                    <a:pt x="73" y="66"/>
                    <a:pt x="1" y="100"/>
                  </a:cubicBezTo>
                  <a:lnTo>
                    <a:pt x="3769" y="3867"/>
                  </a:lnTo>
                  <a:lnTo>
                    <a:pt x="4079" y="386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8383154" y="4844222"/>
              <a:ext cx="391203" cy="354939"/>
            </a:xfrm>
            <a:custGeom>
              <a:avLst/>
              <a:gdLst/>
              <a:ahLst/>
              <a:cxnLst/>
              <a:rect l="l" t="t" r="r" b="b"/>
              <a:pathLst>
                <a:path w="5169" h="4972" extrusionOk="0">
                  <a:moveTo>
                    <a:pt x="198" y="1"/>
                  </a:moveTo>
                  <a:cubicBezTo>
                    <a:pt x="134" y="39"/>
                    <a:pt x="65" y="76"/>
                    <a:pt x="1" y="114"/>
                  </a:cubicBezTo>
                  <a:lnTo>
                    <a:pt x="4855" y="4971"/>
                  </a:lnTo>
                  <a:lnTo>
                    <a:pt x="5169" y="497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7938905" y="4990209"/>
              <a:ext cx="243244" cy="207238"/>
            </a:xfrm>
            <a:custGeom>
              <a:avLst/>
              <a:gdLst/>
              <a:ahLst/>
              <a:cxnLst/>
              <a:rect l="l" t="t" r="r" b="b"/>
              <a:pathLst>
                <a:path w="3214" h="2903" extrusionOk="0">
                  <a:moveTo>
                    <a:pt x="1" y="0"/>
                  </a:moveTo>
                  <a:lnTo>
                    <a:pt x="2900" y="2899"/>
                  </a:lnTo>
                  <a:lnTo>
                    <a:pt x="3213" y="2903"/>
                  </a:lnTo>
                  <a:lnTo>
                    <a:pt x="325" y="14"/>
                  </a:lnTo>
                  <a:cubicBezTo>
                    <a:pt x="216" y="11"/>
                    <a:pt x="106" y="7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8144153" y="4955372"/>
              <a:ext cx="274879" cy="242860"/>
            </a:xfrm>
            <a:custGeom>
              <a:avLst/>
              <a:gdLst/>
              <a:ahLst/>
              <a:cxnLst/>
              <a:rect l="l" t="t" r="r" b="b"/>
              <a:pathLst>
                <a:path w="3632" h="3402" extrusionOk="0">
                  <a:moveTo>
                    <a:pt x="232" y="1"/>
                  </a:moveTo>
                  <a:cubicBezTo>
                    <a:pt x="154" y="29"/>
                    <a:pt x="79" y="55"/>
                    <a:pt x="1" y="79"/>
                  </a:cubicBezTo>
                  <a:lnTo>
                    <a:pt x="3319" y="3398"/>
                  </a:lnTo>
                  <a:lnTo>
                    <a:pt x="3632" y="3401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8307322" y="4884413"/>
              <a:ext cx="348745" cy="314462"/>
            </a:xfrm>
            <a:custGeom>
              <a:avLst/>
              <a:gdLst/>
              <a:ahLst/>
              <a:cxnLst/>
              <a:rect l="l" t="t" r="r" b="b"/>
              <a:pathLst>
                <a:path w="4608" h="4405" extrusionOk="0">
                  <a:moveTo>
                    <a:pt x="202" y="0"/>
                  </a:moveTo>
                  <a:cubicBezTo>
                    <a:pt x="134" y="38"/>
                    <a:pt x="66" y="72"/>
                    <a:pt x="1" y="109"/>
                  </a:cubicBezTo>
                  <a:lnTo>
                    <a:pt x="4293" y="4402"/>
                  </a:lnTo>
                  <a:lnTo>
                    <a:pt x="4607" y="4405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7772103" y="4944236"/>
              <a:ext cx="291756" cy="252712"/>
            </a:xfrm>
            <a:custGeom>
              <a:avLst/>
              <a:gdLst/>
              <a:ahLst/>
              <a:cxnLst/>
              <a:rect l="l" t="t" r="r" b="b"/>
              <a:pathLst>
                <a:path w="3855" h="3540" extrusionOk="0">
                  <a:moveTo>
                    <a:pt x="1" y="1"/>
                  </a:moveTo>
                  <a:lnTo>
                    <a:pt x="1013" y="1012"/>
                  </a:lnTo>
                  <a:lnTo>
                    <a:pt x="1040" y="1040"/>
                  </a:lnTo>
                  <a:lnTo>
                    <a:pt x="1067" y="1067"/>
                  </a:lnTo>
                  <a:lnTo>
                    <a:pt x="3540" y="3540"/>
                  </a:lnTo>
                  <a:lnTo>
                    <a:pt x="3854" y="3540"/>
                  </a:lnTo>
                  <a:lnTo>
                    <a:pt x="1224" y="910"/>
                  </a:lnTo>
                  <a:lnTo>
                    <a:pt x="1197" y="883"/>
                  </a:lnTo>
                  <a:lnTo>
                    <a:pt x="1169" y="856"/>
                  </a:lnTo>
                  <a:lnTo>
                    <a:pt x="576" y="266"/>
                  </a:lnTo>
                  <a:cubicBezTo>
                    <a:pt x="382" y="188"/>
                    <a:pt x="188" y="95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7409362" y="4713440"/>
              <a:ext cx="535832" cy="483293"/>
            </a:xfrm>
            <a:custGeom>
              <a:avLst/>
              <a:gdLst/>
              <a:ahLst/>
              <a:cxnLst/>
              <a:rect l="l" t="t" r="r" b="b"/>
              <a:pathLst>
                <a:path w="7080" h="6770" extrusionOk="0">
                  <a:moveTo>
                    <a:pt x="1" y="1"/>
                  </a:moveTo>
                  <a:lnTo>
                    <a:pt x="5026" y="5025"/>
                  </a:lnTo>
                  <a:lnTo>
                    <a:pt x="5053" y="5053"/>
                  </a:lnTo>
                  <a:lnTo>
                    <a:pt x="5080" y="5080"/>
                  </a:lnTo>
                  <a:lnTo>
                    <a:pt x="6767" y="6770"/>
                  </a:lnTo>
                  <a:lnTo>
                    <a:pt x="7080" y="6770"/>
                  </a:lnTo>
                  <a:lnTo>
                    <a:pt x="5237" y="4923"/>
                  </a:lnTo>
                  <a:lnTo>
                    <a:pt x="5210" y="4896"/>
                  </a:lnTo>
                  <a:lnTo>
                    <a:pt x="5182" y="4869"/>
                  </a:lnTo>
                  <a:lnTo>
                    <a:pt x="726" y="413"/>
                  </a:lnTo>
                  <a:cubicBezTo>
                    <a:pt x="495" y="270"/>
                    <a:pt x="256" y="130"/>
                    <a:pt x="11" y="4"/>
                  </a:cubicBezTo>
                  <a:cubicBezTo>
                    <a:pt x="7" y="4"/>
                    <a:pt x="4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7235068" y="4660399"/>
              <a:ext cx="591837" cy="535835"/>
            </a:xfrm>
            <a:custGeom>
              <a:avLst/>
              <a:gdLst/>
              <a:ahLst/>
              <a:cxnLst/>
              <a:rect l="l" t="t" r="r" b="b"/>
              <a:pathLst>
                <a:path w="7820" h="7506" extrusionOk="0">
                  <a:moveTo>
                    <a:pt x="1" y="1"/>
                  </a:moveTo>
                  <a:lnTo>
                    <a:pt x="6548" y="6549"/>
                  </a:lnTo>
                  <a:lnTo>
                    <a:pt x="6576" y="6576"/>
                  </a:lnTo>
                  <a:lnTo>
                    <a:pt x="7505" y="7505"/>
                  </a:lnTo>
                  <a:lnTo>
                    <a:pt x="7819" y="7505"/>
                  </a:lnTo>
                  <a:lnTo>
                    <a:pt x="6760" y="6447"/>
                  </a:lnTo>
                  <a:lnTo>
                    <a:pt x="6732" y="6419"/>
                  </a:lnTo>
                  <a:lnTo>
                    <a:pt x="389" y="76"/>
                  </a:lnTo>
                  <a:cubicBezTo>
                    <a:pt x="260" y="49"/>
                    <a:pt x="130" y="2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7107999" y="4651689"/>
              <a:ext cx="600541" cy="544330"/>
            </a:xfrm>
            <a:custGeom>
              <a:avLst/>
              <a:gdLst/>
              <a:ahLst/>
              <a:cxnLst/>
              <a:rect l="l" t="t" r="r" b="b"/>
              <a:pathLst>
                <a:path w="7935" h="7625" extrusionOk="0">
                  <a:moveTo>
                    <a:pt x="156" y="1"/>
                  </a:moveTo>
                  <a:cubicBezTo>
                    <a:pt x="103" y="1"/>
                    <a:pt x="51" y="2"/>
                    <a:pt x="0" y="3"/>
                  </a:cubicBezTo>
                  <a:lnTo>
                    <a:pt x="7447" y="7451"/>
                  </a:lnTo>
                  <a:lnTo>
                    <a:pt x="7475" y="7478"/>
                  </a:lnTo>
                  <a:lnTo>
                    <a:pt x="7502" y="7505"/>
                  </a:lnTo>
                  <a:lnTo>
                    <a:pt x="7621" y="7624"/>
                  </a:lnTo>
                  <a:lnTo>
                    <a:pt x="7934" y="7624"/>
                  </a:lnTo>
                  <a:lnTo>
                    <a:pt x="7659" y="7349"/>
                  </a:lnTo>
                  <a:lnTo>
                    <a:pt x="7631" y="7321"/>
                  </a:lnTo>
                  <a:lnTo>
                    <a:pt x="7604" y="7294"/>
                  </a:lnTo>
                  <a:lnTo>
                    <a:pt x="313" y="3"/>
                  </a:lnTo>
                  <a:cubicBezTo>
                    <a:pt x="261" y="2"/>
                    <a:pt x="208" y="1"/>
                    <a:pt x="15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6522452" y="4869065"/>
              <a:ext cx="356919" cy="324528"/>
            </a:xfrm>
            <a:custGeom>
              <a:avLst/>
              <a:gdLst/>
              <a:ahLst/>
              <a:cxnLst/>
              <a:rect l="l" t="t" r="r" b="b"/>
              <a:pathLst>
                <a:path w="4716" h="4546" extrusionOk="0">
                  <a:moveTo>
                    <a:pt x="171" y="0"/>
                  </a:moveTo>
                  <a:cubicBezTo>
                    <a:pt x="113" y="49"/>
                    <a:pt x="58" y="96"/>
                    <a:pt x="0" y="140"/>
                  </a:cubicBezTo>
                  <a:lnTo>
                    <a:pt x="1926" y="2065"/>
                  </a:lnTo>
                  <a:lnTo>
                    <a:pt x="1953" y="2093"/>
                  </a:lnTo>
                  <a:lnTo>
                    <a:pt x="1980" y="2120"/>
                  </a:lnTo>
                  <a:lnTo>
                    <a:pt x="4402" y="4541"/>
                  </a:lnTo>
                  <a:lnTo>
                    <a:pt x="4715" y="4546"/>
                  </a:lnTo>
                  <a:lnTo>
                    <a:pt x="4715" y="4546"/>
                  </a:lnTo>
                  <a:lnTo>
                    <a:pt x="2133" y="1963"/>
                  </a:lnTo>
                  <a:lnTo>
                    <a:pt x="2106" y="1936"/>
                  </a:lnTo>
                  <a:lnTo>
                    <a:pt x="2079" y="1909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6658527" y="4776403"/>
              <a:ext cx="457728" cy="417902"/>
            </a:xfrm>
            <a:custGeom>
              <a:avLst/>
              <a:gdLst/>
              <a:ahLst/>
              <a:cxnLst/>
              <a:rect l="l" t="t" r="r" b="b"/>
              <a:pathLst>
                <a:path w="6048" h="5854" extrusionOk="0">
                  <a:moveTo>
                    <a:pt x="196" y="1"/>
                  </a:moveTo>
                  <a:cubicBezTo>
                    <a:pt x="131" y="39"/>
                    <a:pt x="66" y="79"/>
                    <a:pt x="1" y="116"/>
                  </a:cubicBezTo>
                  <a:lnTo>
                    <a:pt x="1688" y="1803"/>
                  </a:lnTo>
                  <a:lnTo>
                    <a:pt x="1715" y="1830"/>
                  </a:lnTo>
                  <a:lnTo>
                    <a:pt x="1742" y="1858"/>
                  </a:lnTo>
                  <a:lnTo>
                    <a:pt x="5735" y="5850"/>
                  </a:lnTo>
                  <a:lnTo>
                    <a:pt x="6048" y="5853"/>
                  </a:lnTo>
                  <a:lnTo>
                    <a:pt x="1868" y="1674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6814582" y="4703231"/>
              <a:ext cx="538405" cy="491788"/>
            </a:xfrm>
            <a:custGeom>
              <a:avLst/>
              <a:gdLst/>
              <a:ahLst/>
              <a:cxnLst/>
              <a:rect l="l" t="t" r="r" b="b"/>
              <a:pathLst>
                <a:path w="7114" h="6889" extrusionOk="0">
                  <a:moveTo>
                    <a:pt x="225" y="1"/>
                  </a:moveTo>
                  <a:cubicBezTo>
                    <a:pt x="151" y="28"/>
                    <a:pt x="75" y="55"/>
                    <a:pt x="0" y="82"/>
                  </a:cubicBezTo>
                  <a:lnTo>
                    <a:pt x="1209" y="1295"/>
                  </a:lnTo>
                  <a:lnTo>
                    <a:pt x="6800" y="6885"/>
                  </a:lnTo>
                  <a:lnTo>
                    <a:pt x="7113" y="6889"/>
                  </a:lnTo>
                  <a:lnTo>
                    <a:pt x="1393" y="1166"/>
                  </a:lnTo>
                  <a:lnTo>
                    <a:pt x="1366" y="1138"/>
                  </a:lnTo>
                  <a:lnTo>
                    <a:pt x="1339" y="1111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6999699" y="4657971"/>
              <a:ext cx="590172" cy="537548"/>
            </a:xfrm>
            <a:custGeom>
              <a:avLst/>
              <a:gdLst/>
              <a:ahLst/>
              <a:cxnLst/>
              <a:rect l="l" t="t" r="r" b="b"/>
              <a:pathLst>
                <a:path w="7798" h="7530" extrusionOk="0">
                  <a:moveTo>
                    <a:pt x="269" y="1"/>
                  </a:moveTo>
                  <a:cubicBezTo>
                    <a:pt x="181" y="14"/>
                    <a:pt x="89" y="28"/>
                    <a:pt x="0" y="42"/>
                  </a:cubicBezTo>
                  <a:lnTo>
                    <a:pt x="296" y="341"/>
                  </a:lnTo>
                  <a:lnTo>
                    <a:pt x="324" y="369"/>
                  </a:lnTo>
                  <a:lnTo>
                    <a:pt x="351" y="396"/>
                  </a:lnTo>
                  <a:lnTo>
                    <a:pt x="7485" y="7530"/>
                  </a:lnTo>
                  <a:lnTo>
                    <a:pt x="7798" y="7530"/>
                  </a:lnTo>
                  <a:lnTo>
                    <a:pt x="508" y="239"/>
                  </a:lnTo>
                  <a:lnTo>
                    <a:pt x="480" y="21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6588446" y="4820664"/>
              <a:ext cx="409291" cy="373142"/>
            </a:xfrm>
            <a:custGeom>
              <a:avLst/>
              <a:gdLst/>
              <a:ahLst/>
              <a:cxnLst/>
              <a:rect l="l" t="t" r="r" b="b"/>
              <a:pathLst>
                <a:path w="5408" h="5227" extrusionOk="0">
                  <a:moveTo>
                    <a:pt x="181" y="1"/>
                  </a:moveTo>
                  <a:cubicBezTo>
                    <a:pt x="120" y="45"/>
                    <a:pt x="59" y="86"/>
                    <a:pt x="1" y="130"/>
                  </a:cubicBezTo>
                  <a:lnTo>
                    <a:pt x="1834" y="1963"/>
                  </a:lnTo>
                  <a:lnTo>
                    <a:pt x="1861" y="1990"/>
                  </a:lnTo>
                  <a:lnTo>
                    <a:pt x="1888" y="2018"/>
                  </a:lnTo>
                  <a:lnTo>
                    <a:pt x="5093" y="5227"/>
                  </a:lnTo>
                  <a:lnTo>
                    <a:pt x="5407" y="5227"/>
                  </a:lnTo>
                  <a:lnTo>
                    <a:pt x="2041" y="1861"/>
                  </a:lnTo>
                  <a:lnTo>
                    <a:pt x="2014" y="1834"/>
                  </a:lnTo>
                  <a:lnTo>
                    <a:pt x="1987" y="1806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6733603" y="4736783"/>
              <a:ext cx="501094" cy="457737"/>
            </a:xfrm>
            <a:custGeom>
              <a:avLst/>
              <a:gdLst/>
              <a:ahLst/>
              <a:cxnLst/>
              <a:rect l="l" t="t" r="r" b="b"/>
              <a:pathLst>
                <a:path w="6621" h="6412" extrusionOk="0">
                  <a:moveTo>
                    <a:pt x="208" y="1"/>
                  </a:moveTo>
                  <a:cubicBezTo>
                    <a:pt x="141" y="34"/>
                    <a:pt x="69" y="69"/>
                    <a:pt x="1" y="103"/>
                  </a:cubicBezTo>
                  <a:lnTo>
                    <a:pt x="1476" y="1578"/>
                  </a:lnTo>
                  <a:lnTo>
                    <a:pt x="1503" y="1605"/>
                  </a:lnTo>
                  <a:lnTo>
                    <a:pt x="1527" y="1632"/>
                  </a:lnTo>
                  <a:lnTo>
                    <a:pt x="6306" y="6412"/>
                  </a:lnTo>
                  <a:lnTo>
                    <a:pt x="6620" y="6412"/>
                  </a:lnTo>
                  <a:lnTo>
                    <a:pt x="1683" y="1476"/>
                  </a:lnTo>
                  <a:lnTo>
                    <a:pt x="1656" y="1448"/>
                  </a:lnTo>
                  <a:lnTo>
                    <a:pt x="1629" y="1421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6902751" y="4676461"/>
              <a:ext cx="568830" cy="518844"/>
            </a:xfrm>
            <a:custGeom>
              <a:avLst/>
              <a:gdLst/>
              <a:ahLst/>
              <a:cxnLst/>
              <a:rect l="l" t="t" r="r" b="b"/>
              <a:pathLst>
                <a:path w="7516" h="7268" extrusionOk="0">
                  <a:moveTo>
                    <a:pt x="246" y="0"/>
                  </a:moveTo>
                  <a:cubicBezTo>
                    <a:pt x="164" y="21"/>
                    <a:pt x="82" y="41"/>
                    <a:pt x="0" y="65"/>
                  </a:cubicBezTo>
                  <a:lnTo>
                    <a:pt x="797" y="862"/>
                  </a:lnTo>
                  <a:lnTo>
                    <a:pt x="825" y="890"/>
                  </a:lnTo>
                  <a:lnTo>
                    <a:pt x="852" y="917"/>
                  </a:lnTo>
                  <a:lnTo>
                    <a:pt x="7203" y="7267"/>
                  </a:lnTo>
                  <a:lnTo>
                    <a:pt x="7516" y="7267"/>
                  </a:lnTo>
                  <a:lnTo>
                    <a:pt x="1009" y="760"/>
                  </a:lnTo>
                  <a:lnTo>
                    <a:pt x="981" y="733"/>
                  </a:lnTo>
                  <a:lnTo>
                    <a:pt x="954" y="706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6401059" y="4975789"/>
              <a:ext cx="241351" cy="217018"/>
            </a:xfrm>
            <a:custGeom>
              <a:avLst/>
              <a:gdLst/>
              <a:ahLst/>
              <a:cxnLst/>
              <a:rect l="l" t="t" r="r" b="b"/>
              <a:pathLst>
                <a:path w="3189" h="3040" extrusionOk="0">
                  <a:moveTo>
                    <a:pt x="153" y="1"/>
                  </a:moveTo>
                  <a:cubicBezTo>
                    <a:pt x="102" y="56"/>
                    <a:pt x="51" y="107"/>
                    <a:pt x="0" y="161"/>
                  </a:cubicBezTo>
                  <a:lnTo>
                    <a:pt x="1969" y="2131"/>
                  </a:lnTo>
                  <a:lnTo>
                    <a:pt x="1997" y="2158"/>
                  </a:lnTo>
                  <a:lnTo>
                    <a:pt x="2876" y="3037"/>
                  </a:lnTo>
                  <a:lnTo>
                    <a:pt x="3189" y="3040"/>
                  </a:lnTo>
                  <a:lnTo>
                    <a:pt x="2177" y="2029"/>
                  </a:lnTo>
                  <a:lnTo>
                    <a:pt x="2150" y="2001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6344525" y="5033470"/>
              <a:ext cx="179519" cy="158909"/>
            </a:xfrm>
            <a:custGeom>
              <a:avLst/>
              <a:gdLst/>
              <a:ahLst/>
              <a:cxnLst/>
              <a:rect l="l" t="t" r="r" b="b"/>
              <a:pathLst>
                <a:path w="2372" h="2226" extrusionOk="0">
                  <a:moveTo>
                    <a:pt x="144" y="1"/>
                  </a:moveTo>
                  <a:cubicBezTo>
                    <a:pt x="96" y="55"/>
                    <a:pt x="49" y="113"/>
                    <a:pt x="1" y="167"/>
                  </a:cubicBezTo>
                  <a:lnTo>
                    <a:pt x="1936" y="2103"/>
                  </a:lnTo>
                  <a:lnTo>
                    <a:pt x="1963" y="2130"/>
                  </a:lnTo>
                  <a:lnTo>
                    <a:pt x="1991" y="2157"/>
                  </a:lnTo>
                  <a:lnTo>
                    <a:pt x="2059" y="2225"/>
                  </a:lnTo>
                  <a:lnTo>
                    <a:pt x="2372" y="2225"/>
                  </a:lnTo>
                  <a:lnTo>
                    <a:pt x="2144" y="2001"/>
                  </a:lnTo>
                  <a:lnTo>
                    <a:pt x="2117" y="1973"/>
                  </a:lnTo>
                  <a:lnTo>
                    <a:pt x="2093" y="1946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6460090" y="4920892"/>
              <a:ext cx="300687" cy="272201"/>
            </a:xfrm>
            <a:custGeom>
              <a:avLst/>
              <a:gdLst/>
              <a:ahLst/>
              <a:cxnLst/>
              <a:rect l="l" t="t" r="r" b="b"/>
              <a:pathLst>
                <a:path w="3973" h="3813" extrusionOk="0">
                  <a:moveTo>
                    <a:pt x="164" y="1"/>
                  </a:moveTo>
                  <a:cubicBezTo>
                    <a:pt x="109" y="51"/>
                    <a:pt x="55" y="103"/>
                    <a:pt x="0" y="153"/>
                  </a:cubicBezTo>
                  <a:lnTo>
                    <a:pt x="1969" y="2119"/>
                  </a:lnTo>
                  <a:lnTo>
                    <a:pt x="1997" y="2147"/>
                  </a:lnTo>
                  <a:lnTo>
                    <a:pt x="2024" y="2174"/>
                  </a:lnTo>
                  <a:lnTo>
                    <a:pt x="3659" y="3812"/>
                  </a:lnTo>
                  <a:lnTo>
                    <a:pt x="3972" y="3812"/>
                  </a:lnTo>
                  <a:lnTo>
                    <a:pt x="2177" y="2017"/>
                  </a:lnTo>
                  <a:lnTo>
                    <a:pt x="2150" y="1990"/>
                  </a:lnTo>
                  <a:lnTo>
                    <a:pt x="2123" y="196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6290110" y="5093293"/>
              <a:ext cx="115416" cy="98872"/>
            </a:xfrm>
            <a:custGeom>
              <a:avLst/>
              <a:gdLst/>
              <a:ahLst/>
              <a:cxnLst/>
              <a:rect l="l" t="t" r="r" b="b"/>
              <a:pathLst>
                <a:path w="1525" h="1385" extrusionOk="0">
                  <a:moveTo>
                    <a:pt x="144" y="1"/>
                  </a:moveTo>
                  <a:cubicBezTo>
                    <a:pt x="97" y="59"/>
                    <a:pt x="49" y="117"/>
                    <a:pt x="1" y="174"/>
                  </a:cubicBezTo>
                  <a:lnTo>
                    <a:pt x="1210" y="1380"/>
                  </a:lnTo>
                  <a:lnTo>
                    <a:pt x="1524" y="1384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10"/>
          <p:cNvGrpSpPr/>
          <p:nvPr/>
        </p:nvGrpSpPr>
        <p:grpSpPr>
          <a:xfrm>
            <a:off x="2288000" y="-49525"/>
            <a:ext cx="5329733" cy="6118420"/>
            <a:chOff x="2288000" y="-49525"/>
            <a:chExt cx="5329733" cy="6118420"/>
          </a:xfrm>
        </p:grpSpPr>
        <p:sp>
          <p:nvSpPr>
            <p:cNvPr id="223" name="Google Shape;223;p10"/>
            <p:cNvSpPr/>
            <p:nvPr/>
          </p:nvSpPr>
          <p:spPr>
            <a:xfrm rot="-4421961">
              <a:off x="2777637" y="1686086"/>
              <a:ext cx="5541644" cy="2691324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2288000" y="-49525"/>
              <a:ext cx="2743200" cy="564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10"/>
          <p:cNvSpPr txBox="1">
            <a:spLocks noGrp="1"/>
          </p:cNvSpPr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6" name="Google Shape;226;p10"/>
          <p:cNvSpPr txBox="1">
            <a:spLocks noGrp="1"/>
          </p:cNvSpPr>
          <p:nvPr>
            <p:ph type="subTitle" idx="1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227" name="Google Shape;227;p10"/>
          <p:cNvGrpSpPr/>
          <p:nvPr/>
        </p:nvGrpSpPr>
        <p:grpSpPr>
          <a:xfrm>
            <a:off x="4340695" y="4859500"/>
            <a:ext cx="2740195" cy="411348"/>
            <a:chOff x="3731103" y="4808559"/>
            <a:chExt cx="2740195" cy="335138"/>
          </a:xfrm>
        </p:grpSpPr>
        <p:sp>
          <p:nvSpPr>
            <p:cNvPr id="228" name="Google Shape;228;p10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231;p10"/>
          <p:cNvGrpSpPr/>
          <p:nvPr/>
        </p:nvGrpSpPr>
        <p:grpSpPr>
          <a:xfrm>
            <a:off x="-665807" y="3431750"/>
            <a:ext cx="3632735" cy="2280574"/>
            <a:chOff x="-665807" y="3431750"/>
            <a:chExt cx="3632735" cy="2280574"/>
          </a:xfrm>
        </p:grpSpPr>
        <p:sp>
          <p:nvSpPr>
            <p:cNvPr id="232" name="Google Shape;232;p10"/>
            <p:cNvSpPr/>
            <p:nvPr/>
          </p:nvSpPr>
          <p:spPr>
            <a:xfrm rot="6847533" flipH="1">
              <a:off x="-356027" y="4216323"/>
              <a:ext cx="1115230" cy="140137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3" name="Google Shape;233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21174" y="3431750"/>
              <a:ext cx="3188102" cy="17933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4" name="Google Shape;234;p10"/>
          <p:cNvGrpSpPr/>
          <p:nvPr/>
        </p:nvGrpSpPr>
        <p:grpSpPr>
          <a:xfrm>
            <a:off x="5536150" y="-152400"/>
            <a:ext cx="3785654" cy="5632544"/>
            <a:chOff x="5536150" y="-152400"/>
            <a:chExt cx="3785654" cy="5632544"/>
          </a:xfrm>
        </p:grpSpPr>
        <p:sp>
          <p:nvSpPr>
            <p:cNvPr id="235" name="Google Shape;235;p10"/>
            <p:cNvSpPr/>
            <p:nvPr/>
          </p:nvSpPr>
          <p:spPr>
            <a:xfrm rot="5400000">
              <a:off x="7067275" y="992343"/>
              <a:ext cx="3234092" cy="1126340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 rot="5400000">
              <a:off x="5122630" y="1355283"/>
              <a:ext cx="5541677" cy="270804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 rot="5400000">
              <a:off x="8312443" y="3758806"/>
              <a:ext cx="789976" cy="367355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 rot="5400000">
              <a:off x="8117401" y="2029636"/>
              <a:ext cx="1785149" cy="431675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 rot="5400000">
              <a:off x="7731024" y="2865742"/>
              <a:ext cx="2407783" cy="581797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0" name="Google Shape;240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36150" y="-152400"/>
              <a:ext cx="3785654" cy="2129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76" r:id="rId16"/>
    <p:sldLayoutId id="2147483677" r:id="rId17"/>
    <p:sldLayoutId id="2147483679" r:id="rId18"/>
    <p:sldLayoutId id="2147483680" r:id="rId19"/>
    <p:sldLayoutId id="2147483681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8"/>
          <p:cNvSpPr txBox="1">
            <a:spLocks noGrp="1"/>
          </p:cNvSpPr>
          <p:nvPr>
            <p:ph type="ctrTitle"/>
          </p:nvPr>
        </p:nvSpPr>
        <p:spPr>
          <a:xfrm>
            <a:off x="911200" y="1538065"/>
            <a:ext cx="4724400" cy="20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400" dirty="0"/>
              <a:t>Hasil </a:t>
            </a:r>
            <a:r>
              <a:rPr lang="en-ID" sz="2400" dirty="0" err="1"/>
              <a:t>Analisis</a:t>
            </a:r>
            <a:r>
              <a:rPr lang="en-ID" sz="2400" dirty="0"/>
              <a:t> Tweet dan </a:t>
            </a:r>
            <a:r>
              <a:rPr lang="en-ID" sz="2400" dirty="0" err="1"/>
              <a:t>Pembuatan</a:t>
            </a:r>
            <a:r>
              <a:rPr lang="en-ID" sz="2400" dirty="0"/>
              <a:t> API Cleansing</a:t>
            </a:r>
            <a:endParaRPr sz="2400" dirty="0"/>
          </a:p>
        </p:txBody>
      </p:sp>
      <p:sp>
        <p:nvSpPr>
          <p:cNvPr id="1811" name="Google Shape;1811;p38"/>
          <p:cNvSpPr txBox="1">
            <a:spLocks noGrp="1"/>
          </p:cNvSpPr>
          <p:nvPr>
            <p:ph type="subTitle" idx="1"/>
          </p:nvPr>
        </p:nvSpPr>
        <p:spPr>
          <a:xfrm>
            <a:off x="911200" y="3592475"/>
            <a:ext cx="3660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Gold Challenge BINAR Academy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Oleh: Vicky Mulatua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39"/>
          <p:cNvSpPr txBox="1">
            <a:spLocks noGrp="1"/>
          </p:cNvSpPr>
          <p:nvPr>
            <p:ph type="title"/>
          </p:nvPr>
        </p:nvSpPr>
        <p:spPr>
          <a:xfrm>
            <a:off x="933574" y="235325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i="1" dirty="0" err="1"/>
              <a:t>Preprocessing</a:t>
            </a:r>
            <a:r>
              <a:rPr lang="en-ID" i="1" dirty="0"/>
              <a:t> </a:t>
            </a:r>
            <a:r>
              <a:rPr lang="en-ID" dirty="0"/>
              <a:t>Data </a:t>
            </a:r>
            <a:r>
              <a:rPr lang="en-ID" i="1" dirty="0"/>
              <a:t>(</a:t>
            </a:r>
            <a:r>
              <a:rPr lang="en-ID" i="1" dirty="0" err="1"/>
              <a:t>lanjutan</a:t>
            </a:r>
            <a:r>
              <a:rPr lang="en-ID" i="1" dirty="0"/>
              <a:t>)</a:t>
            </a:r>
            <a:endParaRPr dirty="0"/>
          </a:p>
        </p:txBody>
      </p:sp>
      <p:sp>
        <p:nvSpPr>
          <p:cNvPr id="1817" name="Google Shape;1817;p39"/>
          <p:cNvSpPr/>
          <p:nvPr/>
        </p:nvSpPr>
        <p:spPr>
          <a:xfrm>
            <a:off x="3624218" y="5288087"/>
            <a:ext cx="44358" cy="57939"/>
          </a:xfrm>
          <a:custGeom>
            <a:avLst/>
            <a:gdLst/>
            <a:ahLst/>
            <a:cxnLst/>
            <a:rect l="l" t="t" r="r" b="b"/>
            <a:pathLst>
              <a:path w="712" h="930" extrusionOk="0">
                <a:moveTo>
                  <a:pt x="212" y="0"/>
                </a:moveTo>
                <a:lnTo>
                  <a:pt x="0" y="217"/>
                </a:lnTo>
                <a:lnTo>
                  <a:pt x="712" y="929"/>
                </a:lnTo>
                <a:cubicBezTo>
                  <a:pt x="697" y="770"/>
                  <a:pt x="684" y="613"/>
                  <a:pt x="669" y="453"/>
                </a:cubicBezTo>
                <a:lnTo>
                  <a:pt x="212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39"/>
          <p:cNvSpPr/>
          <p:nvPr/>
        </p:nvSpPr>
        <p:spPr>
          <a:xfrm>
            <a:off x="3621788" y="5285720"/>
            <a:ext cx="15637" cy="15949"/>
          </a:xfrm>
          <a:custGeom>
            <a:avLst/>
            <a:gdLst/>
            <a:ahLst/>
            <a:cxnLst/>
            <a:rect l="l" t="t" r="r" b="b"/>
            <a:pathLst>
              <a:path w="251" h="256" extrusionOk="0">
                <a:moveTo>
                  <a:pt x="213" y="1"/>
                </a:moveTo>
                <a:lnTo>
                  <a:pt x="1" y="218"/>
                </a:lnTo>
                <a:lnTo>
                  <a:pt x="39" y="255"/>
                </a:lnTo>
                <a:lnTo>
                  <a:pt x="251" y="38"/>
                </a:lnTo>
                <a:lnTo>
                  <a:pt x="213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9" name="Google Shape;1819;p39"/>
          <p:cNvSpPr/>
          <p:nvPr/>
        </p:nvSpPr>
        <p:spPr>
          <a:xfrm>
            <a:off x="3619483" y="5283414"/>
            <a:ext cx="15637" cy="15886"/>
          </a:xfrm>
          <a:custGeom>
            <a:avLst/>
            <a:gdLst/>
            <a:ahLst/>
            <a:cxnLst/>
            <a:rect l="l" t="t" r="r" b="b"/>
            <a:pathLst>
              <a:path w="251" h="255" extrusionOk="0">
                <a:moveTo>
                  <a:pt x="213" y="0"/>
                </a:moveTo>
                <a:lnTo>
                  <a:pt x="0" y="216"/>
                </a:lnTo>
                <a:lnTo>
                  <a:pt x="38" y="255"/>
                </a:lnTo>
                <a:lnTo>
                  <a:pt x="250" y="38"/>
                </a:lnTo>
                <a:lnTo>
                  <a:pt x="213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39"/>
          <p:cNvSpPr/>
          <p:nvPr/>
        </p:nvSpPr>
        <p:spPr>
          <a:xfrm>
            <a:off x="2278548" y="5288087"/>
            <a:ext cx="335672" cy="324396"/>
          </a:xfrm>
          <a:custGeom>
            <a:avLst/>
            <a:gdLst/>
            <a:ahLst/>
            <a:cxnLst/>
            <a:rect l="l" t="t" r="r" b="b"/>
            <a:pathLst>
              <a:path w="5388" h="5207" extrusionOk="0">
                <a:moveTo>
                  <a:pt x="218" y="0"/>
                </a:moveTo>
                <a:lnTo>
                  <a:pt x="1" y="217"/>
                </a:lnTo>
                <a:lnTo>
                  <a:pt x="4995" y="5206"/>
                </a:lnTo>
                <a:cubicBezTo>
                  <a:pt x="5122" y="5193"/>
                  <a:pt x="5255" y="5178"/>
                  <a:pt x="5387" y="5169"/>
                </a:cubicBezTo>
                <a:lnTo>
                  <a:pt x="218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39"/>
          <p:cNvSpPr/>
          <p:nvPr/>
        </p:nvSpPr>
        <p:spPr>
          <a:xfrm>
            <a:off x="2276243" y="5299239"/>
            <a:ext cx="62" cy="6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39"/>
          <p:cNvSpPr/>
          <p:nvPr/>
        </p:nvSpPr>
        <p:spPr>
          <a:xfrm>
            <a:off x="2276243" y="5299239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38" y="38"/>
                </a:moveTo>
                <a:lnTo>
                  <a:pt x="38" y="38"/>
                </a:lnTo>
                <a:lnTo>
                  <a:pt x="0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39"/>
          <p:cNvSpPr/>
          <p:nvPr/>
        </p:nvSpPr>
        <p:spPr>
          <a:xfrm>
            <a:off x="2276243" y="5285720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0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4" name="Google Shape;1824;p39"/>
          <p:cNvSpPr/>
          <p:nvPr/>
        </p:nvSpPr>
        <p:spPr>
          <a:xfrm>
            <a:off x="2273938" y="5296871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0" y="0"/>
                </a:lnTo>
                <a:lnTo>
                  <a:pt x="37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5" name="Google Shape;1825;p39"/>
          <p:cNvSpPr/>
          <p:nvPr/>
        </p:nvSpPr>
        <p:spPr>
          <a:xfrm>
            <a:off x="2273938" y="5283414"/>
            <a:ext cx="15887" cy="15886"/>
          </a:xfrm>
          <a:custGeom>
            <a:avLst/>
            <a:gdLst/>
            <a:ahLst/>
            <a:cxnLst/>
            <a:rect l="l" t="t" r="r" b="b"/>
            <a:pathLst>
              <a:path w="255" h="255" extrusionOk="0">
                <a:moveTo>
                  <a:pt x="216" y="0"/>
                </a:moveTo>
                <a:lnTo>
                  <a:pt x="0" y="216"/>
                </a:lnTo>
                <a:lnTo>
                  <a:pt x="37" y="255"/>
                </a:lnTo>
                <a:lnTo>
                  <a:pt x="255" y="38"/>
                </a:lnTo>
                <a:lnTo>
                  <a:pt x="216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39"/>
          <p:cNvSpPr/>
          <p:nvPr/>
        </p:nvSpPr>
        <p:spPr>
          <a:xfrm>
            <a:off x="930946" y="5299239"/>
            <a:ext cx="2430" cy="2430"/>
          </a:xfrm>
          <a:custGeom>
            <a:avLst/>
            <a:gdLst/>
            <a:ahLst/>
            <a:cxnLst/>
            <a:rect l="l" t="t" r="r" b="b"/>
            <a:pathLst>
              <a:path w="39" h="39" extrusionOk="0">
                <a:moveTo>
                  <a:pt x="1" y="1"/>
                </a:moveTo>
                <a:lnTo>
                  <a:pt x="38" y="3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7" name="Google Shape;1827;p39"/>
          <p:cNvSpPr/>
          <p:nvPr/>
        </p:nvSpPr>
        <p:spPr>
          <a:xfrm>
            <a:off x="930946" y="5285720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1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8" name="Google Shape;1828;p39"/>
          <p:cNvSpPr/>
          <p:nvPr/>
        </p:nvSpPr>
        <p:spPr>
          <a:xfrm>
            <a:off x="928641" y="5296871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38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9" name="Google Shape;1829;p39"/>
          <p:cNvSpPr/>
          <p:nvPr/>
        </p:nvSpPr>
        <p:spPr>
          <a:xfrm>
            <a:off x="928641" y="5283414"/>
            <a:ext cx="15949" cy="15886"/>
          </a:xfrm>
          <a:custGeom>
            <a:avLst/>
            <a:gdLst/>
            <a:ahLst/>
            <a:cxnLst/>
            <a:rect l="l" t="t" r="r" b="b"/>
            <a:pathLst>
              <a:path w="256" h="255" extrusionOk="0">
                <a:moveTo>
                  <a:pt x="217" y="0"/>
                </a:moveTo>
                <a:lnTo>
                  <a:pt x="0" y="216"/>
                </a:lnTo>
                <a:lnTo>
                  <a:pt x="38" y="255"/>
                </a:lnTo>
                <a:lnTo>
                  <a:pt x="255" y="38"/>
                </a:lnTo>
                <a:lnTo>
                  <a:pt x="217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39"/>
          <p:cNvSpPr txBox="1">
            <a:spLocks noGrp="1"/>
          </p:cNvSpPr>
          <p:nvPr>
            <p:ph type="body" idx="1"/>
          </p:nvPr>
        </p:nvSpPr>
        <p:spPr>
          <a:xfrm>
            <a:off x="398158" y="926469"/>
            <a:ext cx="8377897" cy="4140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85800" lvl="1" indent="-228600">
              <a:lnSpc>
                <a:spcPct val="100000"/>
              </a:lnSpc>
              <a:buClrTx/>
              <a:buFont typeface="+mj-lt"/>
              <a:buAutoNum type="arabicPeriod" startAt="2"/>
            </a:pPr>
            <a:r>
              <a:rPr lang="en-ID" sz="1200" dirty="0" err="1"/>
              <a:t>Melakukan</a:t>
            </a:r>
            <a:r>
              <a:rPr lang="en-ID" sz="1200" i="1" dirty="0"/>
              <a:t> zipping </a:t>
            </a:r>
            <a:r>
              <a:rPr lang="en-ID" sz="1200" dirty="0" err="1"/>
              <a:t>untuk</a:t>
            </a:r>
            <a:r>
              <a:rPr lang="en-ID" sz="1200" dirty="0"/>
              <a:t> </a:t>
            </a:r>
            <a:r>
              <a:rPr lang="en-ID" sz="1200" dirty="0" err="1"/>
              <a:t>menghubungkan</a:t>
            </a:r>
            <a:r>
              <a:rPr lang="en-ID" sz="1200" dirty="0"/>
              <a:t> kata </a:t>
            </a:r>
            <a:r>
              <a:rPr lang="en-ID" sz="1200" i="1" dirty="0" err="1"/>
              <a:t>alay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kata </a:t>
            </a:r>
            <a:r>
              <a:rPr lang="en-ID" sz="1200" dirty="0" err="1"/>
              <a:t>baku</a:t>
            </a:r>
            <a:r>
              <a:rPr lang="en-ID" sz="1200" dirty="0"/>
              <a:t> &amp; kata </a:t>
            </a:r>
            <a:r>
              <a:rPr lang="en-ID" sz="1200" i="1" dirty="0"/>
              <a:t>abusive </a:t>
            </a:r>
            <a:r>
              <a:rPr lang="en-ID" sz="1200" dirty="0" err="1"/>
              <a:t>dengan</a:t>
            </a:r>
            <a:r>
              <a:rPr lang="en-ID" sz="1200" dirty="0"/>
              <a:t> kata </a:t>
            </a:r>
            <a:r>
              <a:rPr lang="en-ID" sz="1200" i="1" dirty="0"/>
              <a:t>“</a:t>
            </a:r>
            <a:r>
              <a:rPr lang="en-ID" sz="1200" i="1" dirty="0" err="1"/>
              <a:t>cencored</a:t>
            </a:r>
            <a:r>
              <a:rPr lang="en-ID" sz="1200" i="1" dirty="0"/>
              <a:t>”, </a:t>
            </a:r>
            <a:r>
              <a:rPr lang="en-ID" sz="1200" dirty="0" err="1"/>
              <a:t>serta</a:t>
            </a:r>
            <a:r>
              <a:rPr lang="en-ID" sz="1200" dirty="0"/>
              <a:t> </a:t>
            </a:r>
            <a:r>
              <a:rPr lang="en-ID" sz="1200" dirty="0" err="1"/>
              <a:t>membuat</a:t>
            </a:r>
            <a:r>
              <a:rPr lang="en-ID" sz="1200" dirty="0"/>
              <a:t> </a:t>
            </a:r>
            <a:r>
              <a:rPr lang="en-ID" sz="1200" i="1" dirty="0"/>
              <a:t>function</a:t>
            </a:r>
            <a:r>
              <a:rPr lang="en-ID" sz="1200" dirty="0"/>
              <a:t> </a:t>
            </a:r>
            <a:r>
              <a:rPr lang="fi-FI" sz="1200" dirty="0"/>
              <a:t>untuk melakukan normalisasi teks dengan mengganti kalimat-kalimat </a:t>
            </a:r>
            <a:r>
              <a:rPr lang="fi-FI" sz="1200" i="1" dirty="0"/>
              <a:t>alay </a:t>
            </a:r>
            <a:r>
              <a:rPr lang="fi-FI" sz="1200" dirty="0"/>
              <a:t>(normalize_alay) menjadi baku serta kalimat-kalimat </a:t>
            </a:r>
            <a:r>
              <a:rPr lang="fi-FI" sz="1200" i="1" dirty="0"/>
              <a:t>abusive </a:t>
            </a:r>
            <a:r>
              <a:rPr lang="fi-FI" sz="1200" dirty="0"/>
              <a:t>menjadi </a:t>
            </a:r>
            <a:r>
              <a:rPr lang="fi-FI" sz="1200" i="1" dirty="0"/>
              <a:t>”cencored” </a:t>
            </a:r>
            <a:r>
              <a:rPr lang="fi-FI" sz="1200" dirty="0"/>
              <a:t>(normalize_abusive)</a:t>
            </a:r>
            <a:r>
              <a:rPr lang="fi-FI" sz="1200" i="1" dirty="0"/>
              <a:t>. </a:t>
            </a:r>
            <a:r>
              <a:rPr lang="fi-FI" sz="1200" dirty="0"/>
              <a:t>Kemudian memenggal (</a:t>
            </a:r>
            <a:r>
              <a:rPr lang="fi-FI" sz="1200" i="1" dirty="0"/>
              <a:t>split</a:t>
            </a:r>
            <a:r>
              <a:rPr lang="fi-FI" sz="1200" dirty="0"/>
              <a:t>) kalimat-kalimat tersebut menjadi sebuah list kata.</a:t>
            </a:r>
            <a:endParaRPr lang="fi-FI" sz="1200" i="1" dirty="0"/>
          </a:p>
          <a:p>
            <a:pPr marL="0" lvl="0" indent="0">
              <a:lnSpc>
                <a:spcPct val="100000"/>
              </a:lnSpc>
              <a:buNone/>
            </a:pPr>
            <a:r>
              <a:rPr lang="fi-FI" sz="1200" i="1" dirty="0"/>
              <a:t>	Kode function:</a:t>
            </a:r>
          </a:p>
          <a:p>
            <a:pPr marL="152400" indent="0"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Normalize Alay</a:t>
            </a:r>
            <a:endParaRPr lang="en-ID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52400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def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normalize_alay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(text):</a:t>
            </a:r>
          </a:p>
          <a:p>
            <a:pPr marL="152400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    return ' '.join([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kamus_alay_map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[word]</a:t>
            </a:r>
          </a:p>
          <a:p>
            <a:pPr marL="152400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    if word in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kamus_alay_map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52400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    else word for word in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text.split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(' ')])</a:t>
            </a:r>
          </a:p>
          <a:p>
            <a:pPr marL="152400" indent="0">
              <a:buNone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52400" indent="0"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Normalize Abusive</a:t>
            </a:r>
            <a:endParaRPr lang="en-ID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52400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def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normalize_abusive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(text):</a:t>
            </a:r>
          </a:p>
          <a:p>
            <a:pPr marL="152400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    return ' '.join([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kata_kasar_map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[word]</a:t>
            </a:r>
          </a:p>
          <a:p>
            <a:pPr marL="152400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    if word in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kata_kasar_map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52400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    else word for word in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text.split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(' ')])</a:t>
            </a:r>
          </a:p>
          <a:p>
            <a:pPr marL="152400" indent="0">
              <a:buNone/>
            </a:pPr>
            <a:endParaRPr lang="en-ID" dirty="0"/>
          </a:p>
          <a:p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752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39"/>
          <p:cNvSpPr txBox="1">
            <a:spLocks noGrp="1"/>
          </p:cNvSpPr>
          <p:nvPr>
            <p:ph type="title"/>
          </p:nvPr>
        </p:nvSpPr>
        <p:spPr>
          <a:xfrm>
            <a:off x="933574" y="235325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i="1" dirty="0" err="1"/>
              <a:t>Preprocessing</a:t>
            </a:r>
            <a:r>
              <a:rPr lang="en-ID" i="1" dirty="0"/>
              <a:t> </a:t>
            </a:r>
            <a:r>
              <a:rPr lang="en-ID" dirty="0"/>
              <a:t>Data </a:t>
            </a:r>
            <a:r>
              <a:rPr lang="en-ID" i="1" dirty="0"/>
              <a:t>(</a:t>
            </a:r>
            <a:r>
              <a:rPr lang="en-ID" i="1" dirty="0" err="1"/>
              <a:t>lanjutan</a:t>
            </a:r>
            <a:r>
              <a:rPr lang="en-ID" i="1" dirty="0"/>
              <a:t>)</a:t>
            </a:r>
            <a:endParaRPr dirty="0"/>
          </a:p>
        </p:txBody>
      </p:sp>
      <p:sp>
        <p:nvSpPr>
          <p:cNvPr id="1817" name="Google Shape;1817;p39"/>
          <p:cNvSpPr/>
          <p:nvPr/>
        </p:nvSpPr>
        <p:spPr>
          <a:xfrm>
            <a:off x="3624218" y="5288087"/>
            <a:ext cx="44358" cy="57939"/>
          </a:xfrm>
          <a:custGeom>
            <a:avLst/>
            <a:gdLst/>
            <a:ahLst/>
            <a:cxnLst/>
            <a:rect l="l" t="t" r="r" b="b"/>
            <a:pathLst>
              <a:path w="712" h="930" extrusionOk="0">
                <a:moveTo>
                  <a:pt x="212" y="0"/>
                </a:moveTo>
                <a:lnTo>
                  <a:pt x="0" y="217"/>
                </a:lnTo>
                <a:lnTo>
                  <a:pt x="712" y="929"/>
                </a:lnTo>
                <a:cubicBezTo>
                  <a:pt x="697" y="770"/>
                  <a:pt x="684" y="613"/>
                  <a:pt x="669" y="453"/>
                </a:cubicBezTo>
                <a:lnTo>
                  <a:pt x="212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39"/>
          <p:cNvSpPr/>
          <p:nvPr/>
        </p:nvSpPr>
        <p:spPr>
          <a:xfrm>
            <a:off x="3621788" y="5285720"/>
            <a:ext cx="15637" cy="15949"/>
          </a:xfrm>
          <a:custGeom>
            <a:avLst/>
            <a:gdLst/>
            <a:ahLst/>
            <a:cxnLst/>
            <a:rect l="l" t="t" r="r" b="b"/>
            <a:pathLst>
              <a:path w="251" h="256" extrusionOk="0">
                <a:moveTo>
                  <a:pt x="213" y="1"/>
                </a:moveTo>
                <a:lnTo>
                  <a:pt x="1" y="218"/>
                </a:lnTo>
                <a:lnTo>
                  <a:pt x="39" y="255"/>
                </a:lnTo>
                <a:lnTo>
                  <a:pt x="251" y="38"/>
                </a:lnTo>
                <a:lnTo>
                  <a:pt x="213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9" name="Google Shape;1819;p39"/>
          <p:cNvSpPr/>
          <p:nvPr/>
        </p:nvSpPr>
        <p:spPr>
          <a:xfrm>
            <a:off x="3619483" y="5283414"/>
            <a:ext cx="15637" cy="15886"/>
          </a:xfrm>
          <a:custGeom>
            <a:avLst/>
            <a:gdLst/>
            <a:ahLst/>
            <a:cxnLst/>
            <a:rect l="l" t="t" r="r" b="b"/>
            <a:pathLst>
              <a:path w="251" h="255" extrusionOk="0">
                <a:moveTo>
                  <a:pt x="213" y="0"/>
                </a:moveTo>
                <a:lnTo>
                  <a:pt x="0" y="216"/>
                </a:lnTo>
                <a:lnTo>
                  <a:pt x="38" y="255"/>
                </a:lnTo>
                <a:lnTo>
                  <a:pt x="250" y="38"/>
                </a:lnTo>
                <a:lnTo>
                  <a:pt x="213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39"/>
          <p:cNvSpPr/>
          <p:nvPr/>
        </p:nvSpPr>
        <p:spPr>
          <a:xfrm>
            <a:off x="2278548" y="5288087"/>
            <a:ext cx="335672" cy="324396"/>
          </a:xfrm>
          <a:custGeom>
            <a:avLst/>
            <a:gdLst/>
            <a:ahLst/>
            <a:cxnLst/>
            <a:rect l="l" t="t" r="r" b="b"/>
            <a:pathLst>
              <a:path w="5388" h="5207" extrusionOk="0">
                <a:moveTo>
                  <a:pt x="218" y="0"/>
                </a:moveTo>
                <a:lnTo>
                  <a:pt x="1" y="217"/>
                </a:lnTo>
                <a:lnTo>
                  <a:pt x="4995" y="5206"/>
                </a:lnTo>
                <a:cubicBezTo>
                  <a:pt x="5122" y="5193"/>
                  <a:pt x="5255" y="5178"/>
                  <a:pt x="5387" y="5169"/>
                </a:cubicBezTo>
                <a:lnTo>
                  <a:pt x="218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39"/>
          <p:cNvSpPr/>
          <p:nvPr/>
        </p:nvSpPr>
        <p:spPr>
          <a:xfrm>
            <a:off x="2276243" y="5299239"/>
            <a:ext cx="62" cy="6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39"/>
          <p:cNvSpPr/>
          <p:nvPr/>
        </p:nvSpPr>
        <p:spPr>
          <a:xfrm>
            <a:off x="2276243" y="5299239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38" y="38"/>
                </a:moveTo>
                <a:lnTo>
                  <a:pt x="38" y="38"/>
                </a:lnTo>
                <a:lnTo>
                  <a:pt x="0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39"/>
          <p:cNvSpPr/>
          <p:nvPr/>
        </p:nvSpPr>
        <p:spPr>
          <a:xfrm>
            <a:off x="2276243" y="5285720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0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4" name="Google Shape;1824;p39"/>
          <p:cNvSpPr/>
          <p:nvPr/>
        </p:nvSpPr>
        <p:spPr>
          <a:xfrm>
            <a:off x="2273938" y="5296871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0" y="0"/>
                </a:lnTo>
                <a:lnTo>
                  <a:pt x="37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5" name="Google Shape;1825;p39"/>
          <p:cNvSpPr/>
          <p:nvPr/>
        </p:nvSpPr>
        <p:spPr>
          <a:xfrm>
            <a:off x="2273938" y="5283414"/>
            <a:ext cx="15887" cy="15886"/>
          </a:xfrm>
          <a:custGeom>
            <a:avLst/>
            <a:gdLst/>
            <a:ahLst/>
            <a:cxnLst/>
            <a:rect l="l" t="t" r="r" b="b"/>
            <a:pathLst>
              <a:path w="255" h="255" extrusionOk="0">
                <a:moveTo>
                  <a:pt x="216" y="0"/>
                </a:moveTo>
                <a:lnTo>
                  <a:pt x="0" y="216"/>
                </a:lnTo>
                <a:lnTo>
                  <a:pt x="37" y="255"/>
                </a:lnTo>
                <a:lnTo>
                  <a:pt x="255" y="38"/>
                </a:lnTo>
                <a:lnTo>
                  <a:pt x="216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39"/>
          <p:cNvSpPr/>
          <p:nvPr/>
        </p:nvSpPr>
        <p:spPr>
          <a:xfrm>
            <a:off x="930946" y="5299239"/>
            <a:ext cx="2430" cy="2430"/>
          </a:xfrm>
          <a:custGeom>
            <a:avLst/>
            <a:gdLst/>
            <a:ahLst/>
            <a:cxnLst/>
            <a:rect l="l" t="t" r="r" b="b"/>
            <a:pathLst>
              <a:path w="39" h="39" extrusionOk="0">
                <a:moveTo>
                  <a:pt x="1" y="1"/>
                </a:moveTo>
                <a:lnTo>
                  <a:pt x="38" y="3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7" name="Google Shape;1827;p39"/>
          <p:cNvSpPr/>
          <p:nvPr/>
        </p:nvSpPr>
        <p:spPr>
          <a:xfrm>
            <a:off x="930946" y="5285720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1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8" name="Google Shape;1828;p39"/>
          <p:cNvSpPr/>
          <p:nvPr/>
        </p:nvSpPr>
        <p:spPr>
          <a:xfrm>
            <a:off x="928641" y="5296871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38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9" name="Google Shape;1829;p39"/>
          <p:cNvSpPr/>
          <p:nvPr/>
        </p:nvSpPr>
        <p:spPr>
          <a:xfrm>
            <a:off x="928641" y="5283414"/>
            <a:ext cx="15949" cy="15886"/>
          </a:xfrm>
          <a:custGeom>
            <a:avLst/>
            <a:gdLst/>
            <a:ahLst/>
            <a:cxnLst/>
            <a:rect l="l" t="t" r="r" b="b"/>
            <a:pathLst>
              <a:path w="256" h="255" extrusionOk="0">
                <a:moveTo>
                  <a:pt x="217" y="0"/>
                </a:moveTo>
                <a:lnTo>
                  <a:pt x="0" y="216"/>
                </a:lnTo>
                <a:lnTo>
                  <a:pt x="38" y="255"/>
                </a:lnTo>
                <a:lnTo>
                  <a:pt x="255" y="38"/>
                </a:lnTo>
                <a:lnTo>
                  <a:pt x="217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39"/>
          <p:cNvSpPr txBox="1">
            <a:spLocks noGrp="1"/>
          </p:cNvSpPr>
          <p:nvPr>
            <p:ph type="body" idx="1"/>
          </p:nvPr>
        </p:nvSpPr>
        <p:spPr>
          <a:xfrm>
            <a:off x="398158" y="926469"/>
            <a:ext cx="8377897" cy="4140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buClr>
                <a:schemeClr val="dk1"/>
              </a:buClr>
              <a:buFont typeface="+mj-lt"/>
              <a:buAutoNum type="arabicPeriod" startAt="3"/>
            </a:pP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i="1" dirty="0"/>
              <a:t>function (</a:t>
            </a:r>
            <a:r>
              <a:rPr lang="en-ID" dirty="0" err="1"/>
              <a:t>cleansing</a:t>
            </a:r>
            <a:r>
              <a:rPr lang="en-ID" i="1" dirty="0" err="1"/>
              <a:t>_</a:t>
            </a:r>
            <a:r>
              <a:rPr lang="en-ID" dirty="0" err="1"/>
              <a:t>kata</a:t>
            </a:r>
            <a:r>
              <a:rPr lang="en-ID" dirty="0"/>
              <a:t>)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menghapus</a:t>
            </a:r>
            <a:r>
              <a:rPr lang="en-ID" dirty="0"/>
              <a:t> </a:t>
            </a:r>
            <a:r>
              <a:rPr lang="en-ID" i="1" dirty="0"/>
              <a:t>values </a:t>
            </a:r>
            <a:r>
              <a:rPr lang="en-ID" dirty="0"/>
              <a:t>tweet yang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esensial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: URL, user, RT, </a:t>
            </a:r>
            <a:r>
              <a:rPr lang="en-ID" dirty="0" err="1"/>
              <a:t>angka</a:t>
            </a:r>
            <a:r>
              <a:rPr lang="en-ID" dirty="0"/>
              <a:t>/digit, </a:t>
            </a:r>
            <a:r>
              <a:rPr lang="en-ID" dirty="0" err="1"/>
              <a:t>spasi</a:t>
            </a:r>
            <a:r>
              <a:rPr lang="en-ID" dirty="0"/>
              <a:t> </a:t>
            </a:r>
            <a:r>
              <a:rPr lang="en-ID" dirty="0" err="1"/>
              <a:t>berlebih</a:t>
            </a:r>
            <a:r>
              <a:rPr lang="en-ID" dirty="0"/>
              <a:t>, </a:t>
            </a:r>
            <a:r>
              <a:rPr lang="en-ID" i="1" dirty="0"/>
              <a:t>enter</a:t>
            </a:r>
            <a:r>
              <a:rPr lang="en-ID" dirty="0"/>
              <a:t>, </a:t>
            </a:r>
            <a:r>
              <a:rPr lang="en-ID" i="1" dirty="0"/>
              <a:t>tab</a:t>
            </a:r>
            <a:r>
              <a:rPr lang="en-ID" dirty="0"/>
              <a:t> dan </a:t>
            </a:r>
            <a:r>
              <a:rPr lang="en-ID" i="1" dirty="0"/>
              <a:t>non-alpha numerical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i="1" dirty="0"/>
              <a:t> </a:t>
            </a:r>
            <a:r>
              <a:rPr lang="en-ID" i="1" dirty="0" err="1"/>
              <a:t>RegEx</a:t>
            </a:r>
            <a:r>
              <a:rPr lang="en-ID" dirty="0"/>
              <a:t>.</a:t>
            </a:r>
            <a:endParaRPr lang="fi-FI" i="1" dirty="0"/>
          </a:p>
          <a:p>
            <a:pPr marL="0" lvl="0" indent="0">
              <a:lnSpc>
                <a:spcPct val="100000"/>
              </a:lnSpc>
              <a:buNone/>
            </a:pPr>
            <a:r>
              <a:rPr lang="fi-FI" i="1" dirty="0"/>
              <a:t>	</a:t>
            </a:r>
            <a:r>
              <a:rPr lang="fi-FI" sz="1200" i="1" dirty="0"/>
              <a:t>Kode function:</a:t>
            </a:r>
          </a:p>
          <a:p>
            <a:pPr marL="152400" indent="0">
              <a:buNone/>
            </a:pPr>
            <a:r>
              <a:rPr lang="en-ID" dirty="0"/>
              <a:t>	</a:t>
            </a: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 </a:t>
            </a:r>
            <a:r>
              <a:rPr lang="en-ID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cleansing_kata</a:t>
            </a: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(text):</a:t>
            </a:r>
          </a:p>
          <a:p>
            <a:pPr marL="152400" indent="0">
              <a:buNone/>
            </a:pP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    text = </a:t>
            </a:r>
            <a:r>
              <a:rPr lang="en-ID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re.sub</a:t>
            </a: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(r'[^\w\s]', ' ', text)</a:t>
            </a:r>
          </a:p>
          <a:p>
            <a:pPr marL="152400" indent="0">
              <a:buNone/>
            </a:pP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    text = </a:t>
            </a:r>
            <a:r>
              <a:rPr lang="en-ID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re.sub</a:t>
            </a: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(r'\s+', ' ', text).strip()</a:t>
            </a:r>
          </a:p>
          <a:p>
            <a:pPr marL="152400" indent="0">
              <a:buNone/>
            </a:pP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    text = </a:t>
            </a:r>
            <a:r>
              <a:rPr lang="en-ID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text.lower</a:t>
            </a: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  <a:p>
            <a:pPr marL="152400" indent="0">
              <a:buNone/>
            </a:pP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    text= </a:t>
            </a:r>
            <a:r>
              <a:rPr lang="en-ID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re.sub</a:t>
            </a: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('((www\.[^\s]+)|(https?://[^\s]+)|(http?://[^\s]+))',' ',text)</a:t>
            </a:r>
          </a:p>
          <a:p>
            <a:pPr marL="152400" indent="0">
              <a:buNone/>
            </a:pP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    text = </a:t>
            </a:r>
            <a:r>
              <a:rPr lang="en-ID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re.sub</a:t>
            </a: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('[^0-9a-zA-Z]+',' ',text)</a:t>
            </a:r>
          </a:p>
          <a:p>
            <a:pPr marL="152400" indent="0">
              <a:buNone/>
            </a:pP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    text = </a:t>
            </a:r>
            <a:r>
              <a:rPr lang="en-ID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re.sub</a:t>
            </a: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(r'\d+', ' ', text)</a:t>
            </a:r>
          </a:p>
          <a:p>
            <a:pPr marL="152400" indent="0">
              <a:buNone/>
            </a:pP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    text = </a:t>
            </a:r>
            <a:r>
              <a:rPr lang="en-ID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re.sub</a:t>
            </a: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('\n',' ',text)</a:t>
            </a:r>
          </a:p>
          <a:p>
            <a:pPr marL="152400" indent="0">
              <a:buNone/>
            </a:pP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    text = </a:t>
            </a:r>
            <a:r>
              <a:rPr lang="en-ID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re.sub</a:t>
            </a: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('\t',' ',text)</a:t>
            </a:r>
          </a:p>
          <a:p>
            <a:pPr marL="152400" indent="0">
              <a:buNone/>
            </a:pP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    text = </a:t>
            </a:r>
            <a:r>
              <a:rPr lang="en-ID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re.sub</a:t>
            </a: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('rt',' ',text)</a:t>
            </a:r>
          </a:p>
          <a:p>
            <a:pPr marL="152400" indent="0">
              <a:buNone/>
            </a:pP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    text = </a:t>
            </a:r>
            <a:r>
              <a:rPr lang="en-ID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re.sub</a:t>
            </a: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('user',' ',text)</a:t>
            </a:r>
          </a:p>
          <a:p>
            <a:pPr marL="152400" indent="0">
              <a:buNone/>
            </a:pP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    text = </a:t>
            </a:r>
            <a:r>
              <a:rPr lang="en-ID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text.strip</a:t>
            </a: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  <a:p>
            <a:pPr marL="152400" indent="0">
              <a:buNone/>
            </a:pP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    text = </a:t>
            </a:r>
            <a:r>
              <a:rPr lang="en-ID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normalize_alay</a:t>
            </a: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(text)</a:t>
            </a:r>
          </a:p>
          <a:p>
            <a:pPr marL="152400" indent="0">
              <a:buNone/>
            </a:pP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    text = </a:t>
            </a:r>
            <a:r>
              <a:rPr lang="en-ID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normalize_abusive</a:t>
            </a: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(text)</a:t>
            </a:r>
          </a:p>
          <a:p>
            <a:pPr marL="152400" indent="0">
              <a:buNone/>
            </a:pP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    return text</a:t>
            </a:r>
          </a:p>
          <a:p>
            <a:pPr marL="152400" indent="0">
              <a:buNone/>
            </a:pPr>
            <a:endParaRPr lang="en-ID" dirty="0"/>
          </a:p>
          <a:p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524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39"/>
          <p:cNvSpPr txBox="1">
            <a:spLocks noGrp="1"/>
          </p:cNvSpPr>
          <p:nvPr>
            <p:ph type="title"/>
          </p:nvPr>
        </p:nvSpPr>
        <p:spPr>
          <a:xfrm>
            <a:off x="933574" y="235325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i="1" dirty="0" err="1"/>
              <a:t>Preprocessing</a:t>
            </a:r>
            <a:r>
              <a:rPr lang="en-ID" i="1" dirty="0"/>
              <a:t> </a:t>
            </a:r>
            <a:r>
              <a:rPr lang="en-ID" dirty="0"/>
              <a:t>Data </a:t>
            </a:r>
            <a:r>
              <a:rPr lang="en-ID" i="1" dirty="0"/>
              <a:t>(</a:t>
            </a:r>
            <a:r>
              <a:rPr lang="en-ID" i="1" dirty="0" err="1"/>
              <a:t>lanjutan</a:t>
            </a:r>
            <a:r>
              <a:rPr lang="en-ID" i="1" dirty="0"/>
              <a:t>)</a:t>
            </a:r>
            <a:endParaRPr dirty="0"/>
          </a:p>
        </p:txBody>
      </p:sp>
      <p:sp>
        <p:nvSpPr>
          <p:cNvPr id="1817" name="Google Shape;1817;p39"/>
          <p:cNvSpPr/>
          <p:nvPr/>
        </p:nvSpPr>
        <p:spPr>
          <a:xfrm>
            <a:off x="3624218" y="5288087"/>
            <a:ext cx="44358" cy="57939"/>
          </a:xfrm>
          <a:custGeom>
            <a:avLst/>
            <a:gdLst/>
            <a:ahLst/>
            <a:cxnLst/>
            <a:rect l="l" t="t" r="r" b="b"/>
            <a:pathLst>
              <a:path w="712" h="930" extrusionOk="0">
                <a:moveTo>
                  <a:pt x="212" y="0"/>
                </a:moveTo>
                <a:lnTo>
                  <a:pt x="0" y="217"/>
                </a:lnTo>
                <a:lnTo>
                  <a:pt x="712" y="929"/>
                </a:lnTo>
                <a:cubicBezTo>
                  <a:pt x="697" y="770"/>
                  <a:pt x="684" y="613"/>
                  <a:pt x="669" y="453"/>
                </a:cubicBezTo>
                <a:lnTo>
                  <a:pt x="212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39"/>
          <p:cNvSpPr/>
          <p:nvPr/>
        </p:nvSpPr>
        <p:spPr>
          <a:xfrm>
            <a:off x="3621788" y="5285720"/>
            <a:ext cx="15637" cy="15949"/>
          </a:xfrm>
          <a:custGeom>
            <a:avLst/>
            <a:gdLst/>
            <a:ahLst/>
            <a:cxnLst/>
            <a:rect l="l" t="t" r="r" b="b"/>
            <a:pathLst>
              <a:path w="251" h="256" extrusionOk="0">
                <a:moveTo>
                  <a:pt x="213" y="1"/>
                </a:moveTo>
                <a:lnTo>
                  <a:pt x="1" y="218"/>
                </a:lnTo>
                <a:lnTo>
                  <a:pt x="39" y="255"/>
                </a:lnTo>
                <a:lnTo>
                  <a:pt x="251" y="38"/>
                </a:lnTo>
                <a:lnTo>
                  <a:pt x="213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9" name="Google Shape;1819;p39"/>
          <p:cNvSpPr/>
          <p:nvPr/>
        </p:nvSpPr>
        <p:spPr>
          <a:xfrm>
            <a:off x="3619483" y="5283414"/>
            <a:ext cx="15637" cy="15886"/>
          </a:xfrm>
          <a:custGeom>
            <a:avLst/>
            <a:gdLst/>
            <a:ahLst/>
            <a:cxnLst/>
            <a:rect l="l" t="t" r="r" b="b"/>
            <a:pathLst>
              <a:path w="251" h="255" extrusionOk="0">
                <a:moveTo>
                  <a:pt x="213" y="0"/>
                </a:moveTo>
                <a:lnTo>
                  <a:pt x="0" y="216"/>
                </a:lnTo>
                <a:lnTo>
                  <a:pt x="38" y="255"/>
                </a:lnTo>
                <a:lnTo>
                  <a:pt x="250" y="38"/>
                </a:lnTo>
                <a:lnTo>
                  <a:pt x="213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39"/>
          <p:cNvSpPr/>
          <p:nvPr/>
        </p:nvSpPr>
        <p:spPr>
          <a:xfrm>
            <a:off x="2278548" y="5288087"/>
            <a:ext cx="335672" cy="324396"/>
          </a:xfrm>
          <a:custGeom>
            <a:avLst/>
            <a:gdLst/>
            <a:ahLst/>
            <a:cxnLst/>
            <a:rect l="l" t="t" r="r" b="b"/>
            <a:pathLst>
              <a:path w="5388" h="5207" extrusionOk="0">
                <a:moveTo>
                  <a:pt x="218" y="0"/>
                </a:moveTo>
                <a:lnTo>
                  <a:pt x="1" y="217"/>
                </a:lnTo>
                <a:lnTo>
                  <a:pt x="4995" y="5206"/>
                </a:lnTo>
                <a:cubicBezTo>
                  <a:pt x="5122" y="5193"/>
                  <a:pt x="5255" y="5178"/>
                  <a:pt x="5387" y="5169"/>
                </a:cubicBezTo>
                <a:lnTo>
                  <a:pt x="218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39"/>
          <p:cNvSpPr/>
          <p:nvPr/>
        </p:nvSpPr>
        <p:spPr>
          <a:xfrm>
            <a:off x="2276243" y="5299239"/>
            <a:ext cx="62" cy="6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39"/>
          <p:cNvSpPr/>
          <p:nvPr/>
        </p:nvSpPr>
        <p:spPr>
          <a:xfrm>
            <a:off x="2276243" y="5299239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38" y="38"/>
                </a:moveTo>
                <a:lnTo>
                  <a:pt x="38" y="38"/>
                </a:lnTo>
                <a:lnTo>
                  <a:pt x="0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39"/>
          <p:cNvSpPr/>
          <p:nvPr/>
        </p:nvSpPr>
        <p:spPr>
          <a:xfrm>
            <a:off x="2276243" y="5285720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0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4" name="Google Shape;1824;p39"/>
          <p:cNvSpPr/>
          <p:nvPr/>
        </p:nvSpPr>
        <p:spPr>
          <a:xfrm>
            <a:off x="2273938" y="5296871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0" y="0"/>
                </a:lnTo>
                <a:lnTo>
                  <a:pt x="37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5" name="Google Shape;1825;p39"/>
          <p:cNvSpPr/>
          <p:nvPr/>
        </p:nvSpPr>
        <p:spPr>
          <a:xfrm>
            <a:off x="2273938" y="5283414"/>
            <a:ext cx="15887" cy="15886"/>
          </a:xfrm>
          <a:custGeom>
            <a:avLst/>
            <a:gdLst/>
            <a:ahLst/>
            <a:cxnLst/>
            <a:rect l="l" t="t" r="r" b="b"/>
            <a:pathLst>
              <a:path w="255" h="255" extrusionOk="0">
                <a:moveTo>
                  <a:pt x="216" y="0"/>
                </a:moveTo>
                <a:lnTo>
                  <a:pt x="0" y="216"/>
                </a:lnTo>
                <a:lnTo>
                  <a:pt x="37" y="255"/>
                </a:lnTo>
                <a:lnTo>
                  <a:pt x="255" y="38"/>
                </a:lnTo>
                <a:lnTo>
                  <a:pt x="216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39"/>
          <p:cNvSpPr/>
          <p:nvPr/>
        </p:nvSpPr>
        <p:spPr>
          <a:xfrm>
            <a:off x="930946" y="5299239"/>
            <a:ext cx="2430" cy="2430"/>
          </a:xfrm>
          <a:custGeom>
            <a:avLst/>
            <a:gdLst/>
            <a:ahLst/>
            <a:cxnLst/>
            <a:rect l="l" t="t" r="r" b="b"/>
            <a:pathLst>
              <a:path w="39" h="39" extrusionOk="0">
                <a:moveTo>
                  <a:pt x="1" y="1"/>
                </a:moveTo>
                <a:lnTo>
                  <a:pt x="38" y="3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7" name="Google Shape;1827;p39"/>
          <p:cNvSpPr/>
          <p:nvPr/>
        </p:nvSpPr>
        <p:spPr>
          <a:xfrm>
            <a:off x="930946" y="5285720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1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8" name="Google Shape;1828;p39"/>
          <p:cNvSpPr/>
          <p:nvPr/>
        </p:nvSpPr>
        <p:spPr>
          <a:xfrm>
            <a:off x="928641" y="5296871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38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9" name="Google Shape;1829;p39"/>
          <p:cNvSpPr/>
          <p:nvPr/>
        </p:nvSpPr>
        <p:spPr>
          <a:xfrm>
            <a:off x="928641" y="5283414"/>
            <a:ext cx="15949" cy="15886"/>
          </a:xfrm>
          <a:custGeom>
            <a:avLst/>
            <a:gdLst/>
            <a:ahLst/>
            <a:cxnLst/>
            <a:rect l="l" t="t" r="r" b="b"/>
            <a:pathLst>
              <a:path w="256" h="255" extrusionOk="0">
                <a:moveTo>
                  <a:pt x="217" y="0"/>
                </a:moveTo>
                <a:lnTo>
                  <a:pt x="0" y="216"/>
                </a:lnTo>
                <a:lnTo>
                  <a:pt x="38" y="255"/>
                </a:lnTo>
                <a:lnTo>
                  <a:pt x="255" y="38"/>
                </a:lnTo>
                <a:lnTo>
                  <a:pt x="217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39"/>
          <p:cNvSpPr txBox="1">
            <a:spLocks noGrp="1"/>
          </p:cNvSpPr>
          <p:nvPr>
            <p:ph type="body" idx="1"/>
          </p:nvPr>
        </p:nvSpPr>
        <p:spPr>
          <a:xfrm>
            <a:off x="398158" y="926469"/>
            <a:ext cx="8377897" cy="4140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buClr>
                <a:schemeClr val="dk1"/>
              </a:buClr>
              <a:buFont typeface="+mj-lt"/>
              <a:buAutoNum type="arabicPeriod" startAt="4"/>
            </a:pP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i="1" dirty="0"/>
              <a:t>function</a:t>
            </a:r>
            <a:r>
              <a:rPr lang="en-US" dirty="0"/>
              <a:t> (</a:t>
            </a:r>
            <a:r>
              <a:rPr lang="en-US" dirty="0" err="1"/>
              <a:t>cleansing_data</a:t>
            </a:r>
            <a:r>
              <a:rPr lang="en-US" dirty="0"/>
              <a:t>)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mengaktifkan</a:t>
            </a:r>
            <a:r>
              <a:rPr lang="en-US" dirty="0"/>
              <a:t> dan </a:t>
            </a:r>
            <a:r>
              <a:rPr lang="en-US" dirty="0" err="1"/>
              <a:t>menjalankan</a:t>
            </a:r>
            <a:r>
              <a:rPr lang="en-US" dirty="0"/>
              <a:t> </a:t>
            </a:r>
            <a:r>
              <a:rPr lang="en-US" i="1" dirty="0"/>
              <a:t>function-function </a:t>
            </a:r>
            <a:r>
              <a:rPr lang="en-US" dirty="0" err="1"/>
              <a:t>tersebut</a:t>
            </a:r>
            <a:r>
              <a:rPr lang="en-US" dirty="0"/>
              <a:t> (</a:t>
            </a:r>
            <a:r>
              <a:rPr lang="en-US" dirty="0" err="1"/>
              <a:t>normalize_alay</a:t>
            </a:r>
            <a:r>
              <a:rPr lang="en-US" dirty="0"/>
              <a:t>, </a:t>
            </a:r>
            <a:r>
              <a:rPr lang="en-US" dirty="0" err="1"/>
              <a:t>normalize_abusive</a:t>
            </a:r>
            <a:r>
              <a:rPr lang="en-US" dirty="0"/>
              <a:t>, dan </a:t>
            </a:r>
            <a:r>
              <a:rPr lang="en-US" dirty="0" err="1"/>
              <a:t>cleansing_kata</a:t>
            </a:r>
            <a:r>
              <a:rPr lang="en-US" dirty="0"/>
              <a:t>)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memasukkannya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dataset </a:t>
            </a:r>
            <a:r>
              <a:rPr lang="en-US" dirty="0" err="1"/>
              <a:t>kumpulan</a:t>
            </a:r>
            <a:r>
              <a:rPr lang="en-US" dirty="0"/>
              <a:t> </a:t>
            </a:r>
            <a:r>
              <a:rPr lang="en-US" i="1" dirty="0"/>
              <a:t>tweet</a:t>
            </a:r>
            <a:r>
              <a:rPr lang="en-US" dirty="0"/>
              <a:t> </a:t>
            </a:r>
            <a:r>
              <a:rPr lang="en-US" dirty="0" err="1"/>
              <a:t>masyarakat</a:t>
            </a:r>
            <a:r>
              <a:rPr lang="en-US" dirty="0"/>
              <a:t> Indonesia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memanipulasi</a:t>
            </a:r>
            <a:r>
              <a:rPr lang="en-US" dirty="0"/>
              <a:t> </a:t>
            </a:r>
            <a:r>
              <a:rPr lang="en-US" dirty="0" err="1"/>
              <a:t>kembali</a:t>
            </a:r>
            <a:r>
              <a:rPr lang="en-US" dirty="0"/>
              <a:t> </a:t>
            </a:r>
            <a:r>
              <a:rPr lang="en-US" i="1" dirty="0" err="1"/>
              <a:t>dataframe</a:t>
            </a:r>
            <a:r>
              <a:rPr lang="en-US" dirty="0" err="1"/>
              <a:t>-nya</a:t>
            </a:r>
            <a:r>
              <a:rPr lang="en-US" dirty="0"/>
              <a:t>.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fi-FI" i="1" dirty="0"/>
              <a:t>	</a:t>
            </a:r>
            <a:r>
              <a:rPr lang="fi-FI" sz="1200" i="1" dirty="0"/>
              <a:t>Kode function:</a:t>
            </a:r>
          </a:p>
          <a:p>
            <a:pPr marL="152400" indent="0">
              <a:buNone/>
            </a:pPr>
            <a:r>
              <a:rPr lang="en-ID" dirty="0"/>
              <a:t>	</a:t>
            </a: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 </a:t>
            </a:r>
            <a:r>
              <a:rPr lang="en-ID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cleansing_data</a:t>
            </a: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(text):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52400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    text =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cleansing_kata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(text)</a:t>
            </a:r>
          </a:p>
          <a:p>
            <a:pPr marL="152400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    text =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normalize_alay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(text)</a:t>
            </a:r>
          </a:p>
          <a:p>
            <a:pPr marL="152400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    text =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normalize_abusive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(text)</a:t>
            </a:r>
          </a:p>
          <a:p>
            <a:pPr marL="152400" indent="0">
              <a:buNone/>
            </a:pP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    return text</a:t>
            </a:r>
          </a:p>
          <a:p>
            <a:pPr marL="152400" indent="0"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52400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df['Tweet'] = df['Tweet'].apply(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cleansing_data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152400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print (df['Tweet’])</a:t>
            </a:r>
          </a:p>
          <a:p>
            <a:pPr marL="152400" indent="0">
              <a:buNone/>
            </a:pPr>
            <a:endParaRPr lang="en-ID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52400" indent="0">
              <a:buNone/>
            </a:pPr>
            <a:endParaRPr lang="en-ID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561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47"/>
          <p:cNvSpPr txBox="1">
            <a:spLocks noGrp="1"/>
          </p:cNvSpPr>
          <p:nvPr>
            <p:ph type="title"/>
          </p:nvPr>
        </p:nvSpPr>
        <p:spPr>
          <a:xfrm>
            <a:off x="565213" y="-143289"/>
            <a:ext cx="36576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400" dirty="0" err="1"/>
              <a:t>Metode</a:t>
            </a:r>
            <a:r>
              <a:rPr lang="en-ID" sz="2400" dirty="0"/>
              <a:t> </a:t>
            </a:r>
            <a:r>
              <a:rPr lang="en-ID" sz="2400" dirty="0" err="1"/>
              <a:t>Analisis</a:t>
            </a:r>
            <a:r>
              <a:rPr lang="en-ID" sz="2400" dirty="0"/>
              <a:t> Data</a:t>
            </a:r>
            <a:endParaRPr sz="2400" dirty="0"/>
          </a:p>
        </p:txBody>
      </p:sp>
      <p:sp>
        <p:nvSpPr>
          <p:cNvPr id="1964" name="Google Shape;1964;p47"/>
          <p:cNvSpPr txBox="1">
            <a:spLocks noGrp="1"/>
          </p:cNvSpPr>
          <p:nvPr>
            <p:ph type="subTitle" idx="1"/>
          </p:nvPr>
        </p:nvSpPr>
        <p:spPr>
          <a:xfrm>
            <a:off x="460522" y="739508"/>
            <a:ext cx="4299297" cy="4027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D" sz="1050" dirty="0" err="1"/>
              <a:t>Metode</a:t>
            </a:r>
            <a:r>
              <a:rPr lang="en-ID" sz="1050" dirty="0"/>
              <a:t> </a:t>
            </a:r>
            <a:r>
              <a:rPr lang="en-ID" sz="1050" dirty="0" err="1"/>
              <a:t>analisis</a:t>
            </a:r>
            <a:r>
              <a:rPr lang="en-ID" sz="1050" dirty="0"/>
              <a:t> data yang </a:t>
            </a:r>
            <a:r>
              <a:rPr lang="en-ID" sz="1050" dirty="0" err="1"/>
              <a:t>digunakan</a:t>
            </a:r>
            <a:r>
              <a:rPr lang="en-ID" sz="1050" dirty="0"/>
              <a:t> </a:t>
            </a:r>
            <a:r>
              <a:rPr lang="en-ID" sz="1050" dirty="0" err="1"/>
              <a:t>adalah</a:t>
            </a:r>
            <a:r>
              <a:rPr lang="en-ID" sz="1050" dirty="0"/>
              <a:t> </a:t>
            </a:r>
            <a:r>
              <a:rPr lang="en-ID" sz="1050" b="1" dirty="0" err="1"/>
              <a:t>Analisis</a:t>
            </a:r>
            <a:r>
              <a:rPr lang="en-ID" sz="1050" b="1" dirty="0"/>
              <a:t> </a:t>
            </a:r>
            <a:r>
              <a:rPr lang="en-ID" sz="1050" b="1" dirty="0" err="1"/>
              <a:t>Deskriptif</a:t>
            </a:r>
            <a:r>
              <a:rPr lang="en-ID" sz="1050" dirty="0"/>
              <a:t>, </a:t>
            </a:r>
            <a:r>
              <a:rPr lang="en-ID" sz="1050" dirty="0" err="1"/>
              <a:t>dimana</a:t>
            </a:r>
            <a:r>
              <a:rPr lang="en-ID" sz="1050" dirty="0"/>
              <a:t> </a:t>
            </a:r>
            <a:r>
              <a:rPr lang="en-ID" sz="1050" dirty="0" err="1"/>
              <a:t>metode</a:t>
            </a:r>
            <a:r>
              <a:rPr lang="en-ID" sz="1050" dirty="0"/>
              <a:t> </a:t>
            </a:r>
            <a:r>
              <a:rPr lang="en-ID" sz="1050" dirty="0" err="1"/>
              <a:t>analisis</a:t>
            </a:r>
            <a:r>
              <a:rPr lang="en-ID" sz="1050" dirty="0"/>
              <a:t> </a:t>
            </a:r>
            <a:r>
              <a:rPr lang="en-ID" sz="1050" dirty="0" err="1"/>
              <a:t>deskriptif</a:t>
            </a:r>
            <a:r>
              <a:rPr lang="en-ID" sz="1050" dirty="0"/>
              <a:t> </a:t>
            </a:r>
            <a:r>
              <a:rPr lang="en-ID" sz="1050" dirty="0" err="1"/>
              <a:t>ini</a:t>
            </a:r>
            <a:r>
              <a:rPr lang="en-ID" sz="1050" dirty="0"/>
              <a:t> </a:t>
            </a:r>
            <a:r>
              <a:rPr lang="en-ID" sz="1050" dirty="0" err="1"/>
              <a:t>akan</a:t>
            </a:r>
            <a:r>
              <a:rPr lang="en-ID" sz="1050" dirty="0"/>
              <a:t> </a:t>
            </a:r>
            <a:r>
              <a:rPr lang="en-ID" sz="1050" dirty="0" err="1"/>
              <a:t>menginterpretasikan</a:t>
            </a:r>
            <a:r>
              <a:rPr lang="en-ID" sz="1050" dirty="0"/>
              <a:t> data </a:t>
            </a:r>
            <a:r>
              <a:rPr lang="en-ID" sz="1050" dirty="0" err="1"/>
              <a:t>menggunakan</a:t>
            </a:r>
            <a:r>
              <a:rPr lang="en-ID" sz="1050" dirty="0"/>
              <a:t> </a:t>
            </a:r>
            <a:r>
              <a:rPr lang="en-ID" sz="1050" dirty="0" err="1"/>
              <a:t>berbagai</a:t>
            </a:r>
            <a:r>
              <a:rPr lang="en-ID" sz="1050" dirty="0"/>
              <a:t> </a:t>
            </a:r>
            <a:r>
              <a:rPr lang="en-ID" sz="1050" dirty="0" err="1"/>
              <a:t>operasi</a:t>
            </a:r>
            <a:r>
              <a:rPr lang="en-ID" sz="1050" dirty="0"/>
              <a:t> </a:t>
            </a:r>
            <a:r>
              <a:rPr lang="en-ID" sz="1050" dirty="0" err="1"/>
              <a:t>matematika</a:t>
            </a:r>
            <a:r>
              <a:rPr lang="en-ID" sz="1050" dirty="0"/>
              <a:t> (</a:t>
            </a:r>
            <a:r>
              <a:rPr lang="en-ID" sz="1050" dirty="0" err="1"/>
              <a:t>tambah</a:t>
            </a:r>
            <a:r>
              <a:rPr lang="en-ID" sz="1050" dirty="0"/>
              <a:t>, </a:t>
            </a:r>
            <a:r>
              <a:rPr lang="en-ID" sz="1050" dirty="0" err="1"/>
              <a:t>kurang</a:t>
            </a:r>
            <a:r>
              <a:rPr lang="en-ID" sz="1050" dirty="0"/>
              <a:t>, kali, </a:t>
            </a:r>
            <a:r>
              <a:rPr lang="en-ID" sz="1050" dirty="0" err="1"/>
              <a:t>bagi</a:t>
            </a:r>
            <a:r>
              <a:rPr lang="en-ID" sz="1050" dirty="0"/>
              <a:t>) dan </a:t>
            </a:r>
            <a:r>
              <a:rPr lang="en-ID" sz="1050" dirty="0" err="1"/>
              <a:t>statistika</a:t>
            </a:r>
            <a:r>
              <a:rPr lang="en-ID" sz="1050" dirty="0"/>
              <a:t> yang </a:t>
            </a:r>
            <a:r>
              <a:rPr lang="en-ID" sz="1050" dirty="0" err="1"/>
              <a:t>bertujuan</a:t>
            </a:r>
            <a:r>
              <a:rPr lang="en-ID" sz="1050" dirty="0"/>
              <a:t> </a:t>
            </a:r>
            <a:r>
              <a:rPr lang="en-ID" sz="1050" dirty="0" err="1"/>
              <a:t>untuk</a:t>
            </a:r>
            <a:r>
              <a:rPr lang="en-ID" sz="1050" dirty="0"/>
              <a:t> </a:t>
            </a:r>
            <a:r>
              <a:rPr lang="en-ID" sz="1050" dirty="0" err="1"/>
              <a:t>mencari</a:t>
            </a:r>
            <a:r>
              <a:rPr lang="en-ID" sz="1050" dirty="0"/>
              <a:t> </a:t>
            </a:r>
            <a:r>
              <a:rPr lang="en-ID" sz="1050" dirty="0" err="1"/>
              <a:t>tahu</a:t>
            </a:r>
            <a:r>
              <a:rPr lang="en-ID" sz="1050" dirty="0"/>
              <a:t> </a:t>
            </a:r>
            <a:r>
              <a:rPr lang="en-ID" sz="1050" dirty="0" err="1"/>
              <a:t>kondisi</a:t>
            </a:r>
            <a:r>
              <a:rPr lang="en-ID" sz="1050" dirty="0"/>
              <a:t> data </a:t>
            </a:r>
            <a:r>
              <a:rPr lang="en-ID" sz="1050" dirty="0" err="1"/>
              <a:t>serta</a:t>
            </a:r>
            <a:r>
              <a:rPr lang="en-ID" sz="1050" dirty="0"/>
              <a:t> </a:t>
            </a:r>
            <a:r>
              <a:rPr lang="en-ID" sz="1050" dirty="0" err="1"/>
              <a:t>menemukan</a:t>
            </a:r>
            <a:r>
              <a:rPr lang="en-ID" sz="1050" dirty="0"/>
              <a:t> </a:t>
            </a:r>
            <a:r>
              <a:rPr lang="en-ID" sz="1050" dirty="0" err="1"/>
              <a:t>tren</a:t>
            </a:r>
            <a:r>
              <a:rPr lang="en-ID" sz="1050" dirty="0"/>
              <a:t> dan </a:t>
            </a:r>
            <a:r>
              <a:rPr lang="en-ID" sz="1050" dirty="0" err="1"/>
              <a:t>pola</a:t>
            </a:r>
            <a:r>
              <a:rPr lang="en-ID" sz="1050" dirty="0"/>
              <a:t> </a:t>
            </a:r>
            <a:r>
              <a:rPr lang="en-ID" sz="1050" dirty="0" err="1"/>
              <a:t>persebaran</a:t>
            </a:r>
            <a:r>
              <a:rPr lang="en-ID" sz="1050" dirty="0"/>
              <a:t> data yang </a:t>
            </a:r>
            <a:r>
              <a:rPr lang="en-ID" sz="1050" dirty="0" err="1"/>
              <a:t>ada</a:t>
            </a:r>
            <a:r>
              <a:rPr lang="en-ID" sz="1050" dirty="0"/>
              <a:t> pada dataset </a:t>
            </a:r>
            <a:r>
              <a:rPr lang="en-ID" sz="1050" dirty="0" err="1"/>
              <a:t>kumpulan</a:t>
            </a:r>
            <a:r>
              <a:rPr lang="en-ID" sz="1050" dirty="0"/>
              <a:t> </a:t>
            </a:r>
            <a:r>
              <a:rPr lang="en-ID" sz="1050" i="1" dirty="0"/>
              <a:t>tweet </a:t>
            </a:r>
            <a:r>
              <a:rPr lang="en-ID" sz="1050" dirty="0" err="1"/>
              <a:t>masyarakat</a:t>
            </a:r>
            <a:r>
              <a:rPr lang="en-ID" sz="1050" dirty="0"/>
              <a:t> Indonesia.</a:t>
            </a:r>
          </a:p>
          <a:p>
            <a:endParaRPr lang="en-ID" sz="1050" dirty="0"/>
          </a:p>
          <a:p>
            <a:r>
              <a:rPr lang="en-ID" sz="1050" dirty="0" err="1"/>
              <a:t>Perhitungan</a:t>
            </a:r>
            <a:r>
              <a:rPr lang="en-ID" sz="1050" dirty="0"/>
              <a:t> </a:t>
            </a:r>
            <a:r>
              <a:rPr lang="en-ID" sz="1050" dirty="0" err="1"/>
              <a:t>statistik</a:t>
            </a:r>
            <a:r>
              <a:rPr lang="en-ID" sz="1050" dirty="0"/>
              <a:t> </a:t>
            </a:r>
            <a:r>
              <a:rPr lang="en-ID" sz="1050" dirty="0" err="1"/>
              <a:t>menggunakan</a:t>
            </a:r>
            <a:r>
              <a:rPr lang="en-ID" sz="1050" dirty="0"/>
              <a:t> </a:t>
            </a:r>
            <a:r>
              <a:rPr lang="en-ID" sz="1050" dirty="0" err="1"/>
              <a:t>pendekatan</a:t>
            </a:r>
            <a:r>
              <a:rPr lang="en-ID" sz="1050" b="1" dirty="0"/>
              <a:t> </a:t>
            </a:r>
            <a:r>
              <a:rPr lang="en-ID" sz="1050" b="1" i="1" dirty="0"/>
              <a:t>Exploratory Data Analysis</a:t>
            </a:r>
            <a:r>
              <a:rPr lang="en-ID" sz="1050" b="1" dirty="0"/>
              <a:t> (EDA) </a:t>
            </a:r>
            <a:r>
              <a:rPr lang="en-ID" sz="1050" dirty="0"/>
              <a:t>yang </a:t>
            </a:r>
            <a:r>
              <a:rPr lang="en-ID" sz="1050" dirty="0" err="1"/>
              <a:t>bertujuan</a:t>
            </a:r>
            <a:r>
              <a:rPr lang="en-ID" sz="1050" dirty="0"/>
              <a:t> </a:t>
            </a:r>
            <a:r>
              <a:rPr lang="en-ID" sz="1050" dirty="0" err="1"/>
              <a:t>untuk</a:t>
            </a:r>
            <a:r>
              <a:rPr lang="en-ID" sz="1050" dirty="0"/>
              <a:t> </a:t>
            </a:r>
            <a:r>
              <a:rPr lang="en-ID" sz="1050" dirty="0" err="1"/>
              <a:t>mengetahui</a:t>
            </a:r>
            <a:r>
              <a:rPr lang="en-ID" sz="1050" dirty="0"/>
              <a:t> </a:t>
            </a:r>
            <a:r>
              <a:rPr lang="en-ID" sz="1050" dirty="0" err="1"/>
              <a:t>lebih</a:t>
            </a:r>
            <a:r>
              <a:rPr lang="en-ID" sz="1050" dirty="0"/>
              <a:t> </a:t>
            </a:r>
            <a:r>
              <a:rPr lang="en-ID" sz="1050" dirty="0" err="1"/>
              <a:t>dalam</a:t>
            </a:r>
            <a:r>
              <a:rPr lang="en-ID" sz="1050" dirty="0"/>
              <a:t> </a:t>
            </a:r>
            <a:r>
              <a:rPr lang="en-ID" sz="1050" dirty="0" err="1"/>
              <a:t>kondisi</a:t>
            </a:r>
            <a:r>
              <a:rPr lang="en-ID" sz="1050" dirty="0"/>
              <a:t> data yang </a:t>
            </a:r>
            <a:r>
              <a:rPr lang="en-ID" sz="1050" dirty="0" err="1"/>
              <a:t>ada</a:t>
            </a:r>
            <a:r>
              <a:rPr lang="en-ID" sz="1050" dirty="0"/>
              <a:t>, </a:t>
            </a:r>
            <a:r>
              <a:rPr lang="en-ID" sz="1050" dirty="0" err="1"/>
              <a:t>terutama</a:t>
            </a:r>
            <a:r>
              <a:rPr lang="en-ID" sz="1050" dirty="0"/>
              <a:t> pada </a:t>
            </a:r>
            <a:r>
              <a:rPr lang="en-ID" sz="1050" dirty="0" err="1"/>
              <a:t>bagian</a:t>
            </a:r>
            <a:r>
              <a:rPr lang="en-ID" sz="1050" dirty="0"/>
              <a:t> total </a:t>
            </a:r>
            <a:r>
              <a:rPr lang="en-ID" sz="1050" dirty="0" err="1"/>
              <a:t>karakter</a:t>
            </a:r>
            <a:r>
              <a:rPr lang="en-ID" sz="1050" dirty="0"/>
              <a:t> dan total kata. EDA </a:t>
            </a:r>
            <a:r>
              <a:rPr lang="en-ID" sz="1050" dirty="0" err="1"/>
              <a:t>sendiri</a:t>
            </a:r>
            <a:r>
              <a:rPr lang="en-ID" sz="1050" dirty="0"/>
              <a:t> </a:t>
            </a:r>
            <a:r>
              <a:rPr lang="en-ID" sz="1050" dirty="0" err="1"/>
              <a:t>akan</a:t>
            </a:r>
            <a:r>
              <a:rPr lang="en-ID" sz="1050" dirty="0"/>
              <a:t> </a:t>
            </a:r>
            <a:r>
              <a:rPr lang="en-ID" sz="1050" dirty="0" err="1"/>
              <a:t>dilakukan</a:t>
            </a:r>
            <a:r>
              <a:rPr lang="en-ID" sz="1050" dirty="0"/>
              <a:t> </a:t>
            </a:r>
            <a:r>
              <a:rPr lang="en-ID" sz="1050" dirty="0" err="1"/>
              <a:t>sebelum</a:t>
            </a:r>
            <a:r>
              <a:rPr lang="en-ID" sz="1050" dirty="0"/>
              <a:t> </a:t>
            </a:r>
            <a:r>
              <a:rPr lang="en-ID" sz="1050" dirty="0" err="1"/>
              <a:t>melakukan</a:t>
            </a:r>
            <a:r>
              <a:rPr lang="en-ID" sz="1050" dirty="0"/>
              <a:t> </a:t>
            </a:r>
            <a:r>
              <a:rPr lang="en-ID" sz="1050" i="1" dirty="0" err="1"/>
              <a:t>preprosessing</a:t>
            </a:r>
            <a:r>
              <a:rPr lang="en-ID" sz="1050" dirty="0"/>
              <a:t> (</a:t>
            </a:r>
            <a:r>
              <a:rPr lang="en-ID" sz="1050" i="1" dirty="0"/>
              <a:t>cleansing</a:t>
            </a:r>
            <a:r>
              <a:rPr lang="en-ID" sz="1050" dirty="0"/>
              <a:t>) pada data </a:t>
            </a:r>
            <a:r>
              <a:rPr lang="en-ID" sz="1050" i="1" dirty="0"/>
              <a:t>tweet.</a:t>
            </a:r>
            <a:endParaRPr lang="en-ID" sz="1050" dirty="0"/>
          </a:p>
          <a:p>
            <a:pPr fontAlgn="base"/>
            <a:endParaRPr lang="en-ID" sz="1050" i="1" dirty="0"/>
          </a:p>
          <a:p>
            <a:pPr fontAlgn="base"/>
            <a:r>
              <a:rPr lang="en-ID" sz="1050" b="1" i="1" dirty="0"/>
              <a:t>Univariate Analysis</a:t>
            </a:r>
            <a:r>
              <a:rPr lang="en-ID" sz="1050" dirty="0"/>
              <a:t>, </a:t>
            </a:r>
            <a:r>
              <a:rPr lang="en-ID" sz="1050" dirty="0" err="1"/>
              <a:t>yaitu</a:t>
            </a:r>
            <a:r>
              <a:rPr lang="en-ID" sz="1050" dirty="0"/>
              <a:t> </a:t>
            </a:r>
            <a:r>
              <a:rPr lang="en-ID" sz="1050" dirty="0" err="1"/>
              <a:t>analisis</a:t>
            </a:r>
            <a:r>
              <a:rPr lang="en-ID" sz="1050" dirty="0"/>
              <a:t> yang </a:t>
            </a:r>
            <a:r>
              <a:rPr lang="en-ID" sz="1050" dirty="0" err="1"/>
              <a:t>menggunakan</a:t>
            </a:r>
            <a:r>
              <a:rPr lang="en-ID" sz="1050" dirty="0"/>
              <a:t> </a:t>
            </a:r>
            <a:r>
              <a:rPr lang="en-ID" sz="1050" dirty="0" err="1"/>
              <a:t>satu</a:t>
            </a:r>
            <a:r>
              <a:rPr lang="en-ID" sz="1050" dirty="0"/>
              <a:t> </a:t>
            </a:r>
            <a:r>
              <a:rPr lang="en-ID" sz="1050" dirty="0" err="1"/>
              <a:t>variabel</a:t>
            </a:r>
            <a:r>
              <a:rPr lang="en-ID" sz="1050" dirty="0"/>
              <a:t> </a:t>
            </a:r>
            <a:r>
              <a:rPr lang="en-ID" sz="1050" dirty="0" err="1"/>
              <a:t>dengan</a:t>
            </a:r>
            <a:r>
              <a:rPr lang="en-ID" sz="1050" dirty="0"/>
              <a:t> 3 </a:t>
            </a:r>
            <a:r>
              <a:rPr lang="en-ID" sz="1050" dirty="0" err="1"/>
              <a:t>pendekatan</a:t>
            </a:r>
            <a:r>
              <a:rPr lang="en-ID" sz="1050" dirty="0"/>
              <a:t> </a:t>
            </a:r>
            <a:r>
              <a:rPr lang="en-ID" sz="1050" dirty="0" err="1"/>
              <a:t>yaitu</a:t>
            </a:r>
            <a:r>
              <a:rPr lang="en-ID" sz="1050" dirty="0"/>
              <a:t>: </a:t>
            </a:r>
            <a:r>
              <a:rPr lang="en-ID" sz="1050" i="1" dirty="0"/>
              <a:t>Measures of Central Tendency</a:t>
            </a:r>
            <a:r>
              <a:rPr lang="en-ID" sz="1050" dirty="0"/>
              <a:t>, </a:t>
            </a:r>
            <a:r>
              <a:rPr lang="en-ID" sz="1050" i="1" dirty="0"/>
              <a:t>Measures of Spread</a:t>
            </a:r>
            <a:r>
              <a:rPr lang="en-ID" sz="1050" dirty="0"/>
              <a:t> dan </a:t>
            </a:r>
            <a:r>
              <a:rPr lang="en-ID" sz="1050" i="1" dirty="0"/>
              <a:t>Measures to Describe Shape of Distribution</a:t>
            </a:r>
            <a:r>
              <a:rPr lang="en-ID" sz="1050" dirty="0"/>
              <a:t>.</a:t>
            </a:r>
            <a:endParaRPr lang="en-ID" sz="1050" i="1" dirty="0"/>
          </a:p>
          <a:p>
            <a:endParaRPr lang="en-ID" sz="1050" i="1" dirty="0"/>
          </a:p>
          <a:p>
            <a:r>
              <a:rPr lang="en-ID" sz="1050" b="1" i="1" dirty="0"/>
              <a:t>Bivariate Analysis</a:t>
            </a:r>
            <a:r>
              <a:rPr lang="en-ID" sz="1050" dirty="0"/>
              <a:t>, </a:t>
            </a:r>
            <a:r>
              <a:rPr lang="en-ID" sz="1050" dirty="0" err="1"/>
              <a:t>yaitu</a:t>
            </a:r>
            <a:r>
              <a:rPr lang="en-ID" sz="1050" dirty="0"/>
              <a:t> </a:t>
            </a:r>
            <a:r>
              <a:rPr lang="en-ID" sz="1050" dirty="0" err="1"/>
              <a:t>analisis</a:t>
            </a:r>
            <a:r>
              <a:rPr lang="en-ID" sz="1050" dirty="0"/>
              <a:t> </a:t>
            </a:r>
            <a:r>
              <a:rPr lang="en-ID" sz="1050" dirty="0" err="1"/>
              <a:t>untuk</a:t>
            </a:r>
            <a:r>
              <a:rPr lang="en-ID" sz="1050" dirty="0"/>
              <a:t> </a:t>
            </a:r>
            <a:r>
              <a:rPr lang="en-ID" sz="1050" dirty="0" err="1"/>
              <a:t>mengetahui</a:t>
            </a:r>
            <a:r>
              <a:rPr lang="en-ID" sz="1050" dirty="0"/>
              <a:t> </a:t>
            </a:r>
            <a:r>
              <a:rPr lang="en-ID" sz="1050" dirty="0" err="1"/>
              <a:t>hubungan</a:t>
            </a:r>
            <a:r>
              <a:rPr lang="en-ID" sz="1050" dirty="0"/>
              <a:t> </a:t>
            </a:r>
            <a:r>
              <a:rPr lang="en-ID" sz="1050" dirty="0" err="1"/>
              <a:t>dari</a:t>
            </a:r>
            <a:r>
              <a:rPr lang="en-ID" sz="1050" dirty="0"/>
              <a:t> 2 </a:t>
            </a:r>
            <a:r>
              <a:rPr lang="en-ID" sz="1050" dirty="0" err="1"/>
              <a:t>variabel</a:t>
            </a:r>
            <a:r>
              <a:rPr lang="en-ID" sz="1050" dirty="0"/>
              <a:t> </a:t>
            </a:r>
            <a:r>
              <a:rPr lang="en-ID" sz="1050" dirty="0" err="1"/>
              <a:t>tertentu</a:t>
            </a:r>
            <a:r>
              <a:rPr lang="en-ID" sz="1050" dirty="0"/>
              <a:t> </a:t>
            </a:r>
            <a:r>
              <a:rPr lang="en-ID" sz="1050" dirty="0" err="1"/>
              <a:t>dengan</a:t>
            </a:r>
            <a:r>
              <a:rPr lang="en-ID" sz="1050" dirty="0"/>
              <a:t> </a:t>
            </a:r>
            <a:r>
              <a:rPr lang="en-ID" sz="1050" dirty="0" err="1"/>
              <a:t>pendekatan</a:t>
            </a:r>
            <a:r>
              <a:rPr lang="en-ID" sz="1050" dirty="0"/>
              <a:t> </a:t>
            </a:r>
            <a:r>
              <a:rPr lang="en-ID" sz="1050" i="1" dirty="0"/>
              <a:t>Pearson Correlation</a:t>
            </a:r>
            <a:r>
              <a:rPr lang="en-ID" sz="1050" dirty="0"/>
              <a:t>.</a:t>
            </a:r>
            <a:endParaRPr sz="1050" dirty="0"/>
          </a:p>
        </p:txBody>
      </p:sp>
      <p:pic>
        <p:nvPicPr>
          <p:cNvPr id="1965" name="Google Shape;1965;p47"/>
          <p:cNvPicPr preferRelativeResize="0"/>
          <p:nvPr/>
        </p:nvPicPr>
        <p:blipFill rotWithShape="1">
          <a:blip r:embed="rId3">
            <a:alphaModFix/>
          </a:blip>
          <a:srcRect l="16565" r="16558"/>
          <a:stretch/>
        </p:blipFill>
        <p:spPr>
          <a:xfrm>
            <a:off x="5000421" y="-384200"/>
            <a:ext cx="4341300" cy="43314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969" name="Google Shape;1969;p47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1970" name="Google Shape;1970;p47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1971" name="Google Shape;1971;p47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9771" extrusionOk="0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47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16521" extrusionOk="0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47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avLst/>
                <a:gdLst/>
                <a:ahLst/>
                <a:cxnLst/>
                <a:rect l="l" t="t" r="r" b="b"/>
                <a:pathLst>
                  <a:path w="24829" h="21988" extrusionOk="0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974" name="Google Shape;1974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5" name="Google Shape;1975;p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p45"/>
          <p:cNvSpPr txBox="1">
            <a:spLocks noGrp="1"/>
          </p:cNvSpPr>
          <p:nvPr>
            <p:ph type="title"/>
          </p:nvPr>
        </p:nvSpPr>
        <p:spPr>
          <a:xfrm>
            <a:off x="-139849" y="1280163"/>
            <a:ext cx="4442908" cy="4725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 b="1" i="1" dirty="0"/>
              <a:t>Application Programming Interfaces</a:t>
            </a:r>
            <a:r>
              <a:rPr lang="en-ID" sz="1400" b="1" dirty="0"/>
              <a:t> (API)</a:t>
            </a:r>
            <a:endParaRPr sz="1400" b="1" dirty="0"/>
          </a:p>
        </p:txBody>
      </p:sp>
      <p:sp>
        <p:nvSpPr>
          <p:cNvPr id="1934" name="Google Shape;1934;p45"/>
          <p:cNvSpPr txBox="1">
            <a:spLocks noGrp="1"/>
          </p:cNvSpPr>
          <p:nvPr>
            <p:ph type="subTitle" idx="1"/>
          </p:nvPr>
        </p:nvSpPr>
        <p:spPr>
          <a:xfrm>
            <a:off x="1484560" y="2409710"/>
            <a:ext cx="7422777" cy="28844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ID" sz="1200" b="1" i="1" dirty="0">
                <a:solidFill>
                  <a:schemeClr val="tx1"/>
                </a:solidFill>
              </a:rPr>
              <a:t>Application Programming Interface</a:t>
            </a:r>
            <a:r>
              <a:rPr lang="en-ID" sz="1200" b="1" dirty="0">
                <a:solidFill>
                  <a:schemeClr val="tx1"/>
                </a:solidFill>
              </a:rPr>
              <a:t> (API)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adalah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penerjemah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komunikasi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antara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klien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dengan</a:t>
            </a:r>
            <a:r>
              <a:rPr lang="en-ID" sz="1200" dirty="0">
                <a:solidFill>
                  <a:schemeClr val="tx1"/>
                </a:solidFill>
              </a:rPr>
              <a:t> server </a:t>
            </a:r>
            <a:r>
              <a:rPr lang="en-ID" sz="1200" dirty="0" err="1">
                <a:solidFill>
                  <a:schemeClr val="tx1"/>
                </a:solidFill>
              </a:rPr>
              <a:t>untuk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menyederhanakan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implementasi</a:t>
            </a:r>
            <a:r>
              <a:rPr lang="en-ID" sz="1200" dirty="0">
                <a:solidFill>
                  <a:schemeClr val="tx1"/>
                </a:solidFill>
              </a:rPr>
              <a:t> dan </a:t>
            </a:r>
            <a:r>
              <a:rPr lang="en-ID" sz="1200" dirty="0" err="1">
                <a:solidFill>
                  <a:schemeClr val="tx1"/>
                </a:solidFill>
              </a:rPr>
              <a:t>perbaikan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i="1" dirty="0">
                <a:solidFill>
                  <a:schemeClr val="tx1"/>
                </a:solidFill>
              </a:rPr>
              <a:t>software. </a:t>
            </a:r>
            <a:r>
              <a:rPr lang="en-ID" sz="1200" dirty="0" err="1">
                <a:solidFill>
                  <a:schemeClr val="tx1"/>
                </a:solidFill>
              </a:rPr>
              <a:t>Dalam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hal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ini</a:t>
            </a:r>
            <a:r>
              <a:rPr lang="en-ID" sz="1200" dirty="0">
                <a:solidFill>
                  <a:schemeClr val="tx1"/>
                </a:solidFill>
              </a:rPr>
              <a:t>, API </a:t>
            </a:r>
            <a:r>
              <a:rPr lang="en-ID" sz="1200" dirty="0" err="1">
                <a:solidFill>
                  <a:schemeClr val="tx1"/>
                </a:solidFill>
              </a:rPr>
              <a:t>berfungsi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untuk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mempermudah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klien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dalam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memproses</a:t>
            </a:r>
            <a:r>
              <a:rPr lang="en-ID" sz="1200" dirty="0">
                <a:solidFill>
                  <a:schemeClr val="tx1"/>
                </a:solidFill>
              </a:rPr>
              <a:t> dan </a:t>
            </a:r>
            <a:r>
              <a:rPr lang="en-ID" sz="1200" dirty="0" err="1">
                <a:solidFill>
                  <a:schemeClr val="tx1"/>
                </a:solidFill>
              </a:rPr>
              <a:t>menampilkan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i="1" dirty="0">
                <a:solidFill>
                  <a:schemeClr val="tx1"/>
                </a:solidFill>
              </a:rPr>
              <a:t>output </a:t>
            </a:r>
            <a:r>
              <a:rPr lang="en-ID" sz="1200" dirty="0" err="1">
                <a:solidFill>
                  <a:schemeClr val="tx1"/>
                </a:solidFill>
              </a:rPr>
              <a:t>dari</a:t>
            </a:r>
            <a:r>
              <a:rPr lang="en-ID" sz="1200" dirty="0">
                <a:solidFill>
                  <a:schemeClr val="tx1"/>
                </a:solidFill>
              </a:rPr>
              <a:t> proses </a:t>
            </a:r>
            <a:r>
              <a:rPr lang="en-ID" sz="1200" i="1" dirty="0">
                <a:solidFill>
                  <a:schemeClr val="tx1"/>
                </a:solidFill>
              </a:rPr>
              <a:t>cleansing</a:t>
            </a:r>
            <a:r>
              <a:rPr lang="en-ID" sz="1200" dirty="0">
                <a:solidFill>
                  <a:schemeClr val="tx1"/>
                </a:solidFill>
              </a:rPr>
              <a:t> data kata-kata </a:t>
            </a:r>
            <a:r>
              <a:rPr lang="en-ID" sz="1200" dirty="0" err="1">
                <a:solidFill>
                  <a:schemeClr val="tx1"/>
                </a:solidFill>
              </a:rPr>
              <a:t>alay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menjadi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baku</a:t>
            </a:r>
            <a:r>
              <a:rPr lang="en-ID" sz="1200" dirty="0">
                <a:solidFill>
                  <a:schemeClr val="tx1"/>
                </a:solidFill>
              </a:rPr>
              <a:t> dan </a:t>
            </a:r>
            <a:r>
              <a:rPr lang="en-ID" sz="1200" dirty="0" err="1">
                <a:solidFill>
                  <a:schemeClr val="tx1"/>
                </a:solidFill>
              </a:rPr>
              <a:t>menyensor</a:t>
            </a:r>
            <a:r>
              <a:rPr lang="en-ID" sz="1200" dirty="0">
                <a:solidFill>
                  <a:schemeClr val="tx1"/>
                </a:solidFill>
              </a:rPr>
              <a:t> kata-kata </a:t>
            </a:r>
            <a:r>
              <a:rPr lang="en-ID" sz="1200" i="1" dirty="0">
                <a:solidFill>
                  <a:schemeClr val="tx1"/>
                </a:solidFill>
              </a:rPr>
              <a:t>abusive.</a:t>
            </a:r>
          </a:p>
          <a:p>
            <a:pPr algn="ctr"/>
            <a:endParaRPr lang="en-ID" sz="1200" i="1" dirty="0">
              <a:solidFill>
                <a:schemeClr val="tx1"/>
              </a:solidFill>
            </a:endParaRPr>
          </a:p>
          <a:p>
            <a:pPr algn="ctr"/>
            <a:r>
              <a:rPr lang="en-ID" sz="1200" dirty="0">
                <a:solidFill>
                  <a:schemeClr val="tx1"/>
                </a:solidFill>
              </a:rPr>
              <a:t>API yang </a:t>
            </a:r>
            <a:r>
              <a:rPr lang="en-ID" sz="1200" dirty="0" err="1">
                <a:solidFill>
                  <a:schemeClr val="tx1"/>
                </a:solidFill>
              </a:rPr>
              <a:t>dibuat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berbentuk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i="1" dirty="0">
                <a:solidFill>
                  <a:schemeClr val="tx1"/>
                </a:solidFill>
              </a:rPr>
              <a:t>Representational State Transfer</a:t>
            </a:r>
            <a:r>
              <a:rPr lang="en-ID" sz="1200" dirty="0">
                <a:solidFill>
                  <a:schemeClr val="tx1"/>
                </a:solidFill>
              </a:rPr>
              <a:t> (REST), </a:t>
            </a:r>
            <a:r>
              <a:rPr lang="en-ID" sz="1200" dirty="0" err="1">
                <a:solidFill>
                  <a:schemeClr val="tx1"/>
                </a:solidFill>
              </a:rPr>
              <a:t>yaitu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arsitektur</a:t>
            </a:r>
            <a:r>
              <a:rPr lang="en-ID" sz="1200" dirty="0">
                <a:solidFill>
                  <a:schemeClr val="tx1"/>
                </a:solidFill>
              </a:rPr>
              <a:t> yang </a:t>
            </a:r>
            <a:r>
              <a:rPr lang="en-ID" sz="1200" dirty="0" err="1">
                <a:solidFill>
                  <a:schemeClr val="tx1"/>
                </a:solidFill>
              </a:rPr>
              <a:t>terdiri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dari</a:t>
            </a:r>
            <a:r>
              <a:rPr lang="en-ID" sz="1200" dirty="0">
                <a:solidFill>
                  <a:schemeClr val="tx1"/>
                </a:solidFill>
              </a:rPr>
              <a:t> 4 </a:t>
            </a:r>
            <a:r>
              <a:rPr lang="en-ID" sz="1200" dirty="0" err="1">
                <a:solidFill>
                  <a:schemeClr val="tx1"/>
                </a:solidFill>
              </a:rPr>
              <a:t>komponen</a:t>
            </a:r>
            <a:r>
              <a:rPr lang="en-ID" sz="1200" dirty="0">
                <a:solidFill>
                  <a:schemeClr val="tx1"/>
                </a:solidFill>
              </a:rPr>
              <a:t>: </a:t>
            </a:r>
            <a:r>
              <a:rPr lang="en-ID" sz="1200" i="1" dirty="0">
                <a:solidFill>
                  <a:schemeClr val="tx1"/>
                </a:solidFill>
              </a:rPr>
              <a:t>URL Design, HTTP Verbs, HTTP Response Code </a:t>
            </a:r>
            <a:r>
              <a:rPr lang="en-ID" sz="1200" dirty="0">
                <a:solidFill>
                  <a:schemeClr val="tx1"/>
                </a:solidFill>
              </a:rPr>
              <a:t>dan</a:t>
            </a:r>
            <a:r>
              <a:rPr lang="en-ID" sz="1200" i="1" dirty="0">
                <a:solidFill>
                  <a:schemeClr val="tx1"/>
                </a:solidFill>
              </a:rPr>
              <a:t> Format Response </a:t>
            </a:r>
            <a:r>
              <a:rPr lang="en-ID" sz="1200" dirty="0">
                <a:solidFill>
                  <a:schemeClr val="tx1"/>
                </a:solidFill>
              </a:rPr>
              <a:t>yang </a:t>
            </a:r>
            <a:r>
              <a:rPr lang="en-ID" sz="1200" dirty="0" err="1">
                <a:solidFill>
                  <a:schemeClr val="tx1"/>
                </a:solidFill>
              </a:rPr>
              <a:t>menggunakan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i="1" dirty="0">
                <a:solidFill>
                  <a:schemeClr val="tx1"/>
                </a:solidFill>
              </a:rPr>
              <a:t>Python API Flask. </a:t>
            </a:r>
            <a:r>
              <a:rPr lang="en-ID" sz="1200" dirty="0" err="1">
                <a:solidFill>
                  <a:schemeClr val="tx1"/>
                </a:solidFill>
              </a:rPr>
              <a:t>Pembuatan</a:t>
            </a:r>
            <a:r>
              <a:rPr lang="en-ID" sz="1200" dirty="0">
                <a:solidFill>
                  <a:schemeClr val="tx1"/>
                </a:solidFill>
              </a:rPr>
              <a:t> API juga </a:t>
            </a:r>
            <a:r>
              <a:rPr lang="en-ID" sz="1200" dirty="0" err="1">
                <a:solidFill>
                  <a:schemeClr val="tx1"/>
                </a:solidFill>
              </a:rPr>
              <a:t>akan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mengkombinasikan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i="1" dirty="0">
                <a:solidFill>
                  <a:schemeClr val="tx1"/>
                </a:solidFill>
              </a:rPr>
              <a:t>Flask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dengan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i="1" dirty="0">
                <a:solidFill>
                  <a:schemeClr val="tx1"/>
                </a:solidFill>
              </a:rPr>
              <a:t>Swagger </a:t>
            </a:r>
            <a:r>
              <a:rPr lang="en-ID" sz="1200" dirty="0">
                <a:solidFill>
                  <a:schemeClr val="tx1"/>
                </a:solidFill>
              </a:rPr>
              <a:t>UI </a:t>
            </a:r>
            <a:r>
              <a:rPr lang="en-ID" sz="1200" dirty="0" err="1">
                <a:solidFill>
                  <a:schemeClr val="tx1"/>
                </a:solidFill>
              </a:rPr>
              <a:t>untuk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melakukan</a:t>
            </a:r>
            <a:r>
              <a:rPr lang="en-ID" sz="1200" dirty="0">
                <a:solidFill>
                  <a:schemeClr val="tx1"/>
                </a:solidFill>
              </a:rPr>
              <a:t> proses </a:t>
            </a:r>
            <a:r>
              <a:rPr lang="en-ID" sz="1200" dirty="0" err="1">
                <a:solidFill>
                  <a:schemeClr val="tx1"/>
                </a:solidFill>
              </a:rPr>
              <a:t>dokumentasikan</a:t>
            </a:r>
            <a:r>
              <a:rPr lang="en-ID" sz="1200" dirty="0">
                <a:solidFill>
                  <a:schemeClr val="tx1"/>
                </a:solidFill>
              </a:rPr>
              <a:t> API agar </a:t>
            </a:r>
            <a:r>
              <a:rPr lang="en-ID" sz="1200" dirty="0" err="1">
                <a:solidFill>
                  <a:schemeClr val="tx1"/>
                </a:solidFill>
              </a:rPr>
              <a:t>memudahkan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mengingat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alamat</a:t>
            </a:r>
            <a:r>
              <a:rPr lang="en-ID" sz="1200" dirty="0">
                <a:solidFill>
                  <a:schemeClr val="tx1"/>
                </a:solidFill>
              </a:rPr>
              <a:t>/</a:t>
            </a:r>
            <a:r>
              <a:rPr lang="en-ID" sz="1200" dirty="0" err="1">
                <a:solidFill>
                  <a:schemeClr val="tx1"/>
                </a:solidFill>
              </a:rPr>
              <a:t>url</a:t>
            </a:r>
            <a:r>
              <a:rPr lang="en-ID" sz="1200" dirty="0">
                <a:solidFill>
                  <a:schemeClr val="tx1"/>
                </a:solidFill>
              </a:rPr>
              <a:t>/</a:t>
            </a:r>
            <a:r>
              <a:rPr lang="en-ID" sz="1200" i="1" dirty="0">
                <a:solidFill>
                  <a:schemeClr val="tx1"/>
                </a:solidFill>
              </a:rPr>
              <a:t>endpoint</a:t>
            </a:r>
            <a:r>
              <a:rPr lang="en-ID" sz="12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ID" sz="1200" dirty="0">
              <a:solidFill>
                <a:schemeClr val="tx1"/>
              </a:solidFill>
            </a:endParaRPr>
          </a:p>
          <a:p>
            <a:pPr algn="ctr"/>
            <a:r>
              <a:rPr lang="en-ID" sz="1200" dirty="0">
                <a:solidFill>
                  <a:schemeClr val="tx1"/>
                </a:solidFill>
              </a:rPr>
              <a:t>Setelah API </a:t>
            </a:r>
            <a:r>
              <a:rPr lang="en-ID" sz="1200" dirty="0" err="1">
                <a:solidFill>
                  <a:schemeClr val="tx1"/>
                </a:solidFill>
              </a:rPr>
              <a:t>sudah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terbuat</a:t>
            </a:r>
            <a:r>
              <a:rPr lang="en-ID" sz="1200" dirty="0">
                <a:solidFill>
                  <a:schemeClr val="tx1"/>
                </a:solidFill>
              </a:rPr>
              <a:t>, </a:t>
            </a:r>
            <a:r>
              <a:rPr lang="en-ID" sz="1200" dirty="0" err="1">
                <a:solidFill>
                  <a:schemeClr val="tx1"/>
                </a:solidFill>
              </a:rPr>
              <a:t>klien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dapat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menginput</a:t>
            </a:r>
            <a:r>
              <a:rPr lang="en-ID" sz="1200" dirty="0">
                <a:solidFill>
                  <a:schemeClr val="tx1"/>
                </a:solidFill>
              </a:rPr>
              <a:t> kata/</a:t>
            </a:r>
            <a:r>
              <a:rPr lang="en-ID" sz="1200" dirty="0" err="1">
                <a:solidFill>
                  <a:schemeClr val="tx1"/>
                </a:solidFill>
              </a:rPr>
              <a:t>kalimat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i="1" dirty="0" err="1">
                <a:solidFill>
                  <a:schemeClr val="tx1"/>
                </a:solidFill>
              </a:rPr>
              <a:t>alay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atau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i="1" dirty="0">
                <a:solidFill>
                  <a:schemeClr val="tx1"/>
                </a:solidFill>
              </a:rPr>
              <a:t>abusive </a:t>
            </a:r>
            <a:r>
              <a:rPr lang="en-ID" sz="1200" dirty="0" err="1">
                <a:solidFill>
                  <a:schemeClr val="tx1"/>
                </a:solidFill>
              </a:rPr>
              <a:t>dari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seluruh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i="1" dirty="0">
                <a:solidFill>
                  <a:schemeClr val="tx1"/>
                </a:solidFill>
              </a:rPr>
              <a:t>tweet, </a:t>
            </a:r>
            <a:r>
              <a:rPr lang="en-ID" sz="1200" dirty="0" err="1">
                <a:solidFill>
                  <a:schemeClr val="tx1"/>
                </a:solidFill>
              </a:rPr>
              <a:t>baik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berupa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teks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atau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unggah</a:t>
            </a:r>
            <a:r>
              <a:rPr lang="en-ID" sz="1200" dirty="0">
                <a:solidFill>
                  <a:schemeClr val="tx1"/>
                </a:solidFill>
              </a:rPr>
              <a:t> file, </a:t>
            </a:r>
            <a:r>
              <a:rPr lang="en-ID" sz="1200" dirty="0" err="1">
                <a:solidFill>
                  <a:schemeClr val="tx1"/>
                </a:solidFill>
              </a:rPr>
              <a:t>kemudian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i="1" dirty="0">
                <a:solidFill>
                  <a:schemeClr val="tx1"/>
                </a:solidFill>
              </a:rPr>
              <a:t>output</a:t>
            </a:r>
            <a:r>
              <a:rPr lang="en-ID" sz="1200" dirty="0">
                <a:solidFill>
                  <a:schemeClr val="tx1"/>
                </a:solidFill>
              </a:rPr>
              <a:t> (</a:t>
            </a:r>
            <a:r>
              <a:rPr lang="en-ID" sz="1200" dirty="0" err="1">
                <a:solidFill>
                  <a:schemeClr val="tx1"/>
                </a:solidFill>
              </a:rPr>
              <a:t>keluaran</a:t>
            </a:r>
            <a:r>
              <a:rPr lang="en-ID" sz="1200" dirty="0">
                <a:solidFill>
                  <a:schemeClr val="tx1"/>
                </a:solidFill>
              </a:rPr>
              <a:t>) yang </a:t>
            </a:r>
            <a:r>
              <a:rPr lang="en-ID" sz="1200" dirty="0" err="1">
                <a:solidFill>
                  <a:schemeClr val="tx1"/>
                </a:solidFill>
              </a:rPr>
              <a:t>akan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dihasilkan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adalah</a:t>
            </a:r>
            <a:r>
              <a:rPr lang="en-ID" sz="1200" dirty="0">
                <a:solidFill>
                  <a:schemeClr val="tx1"/>
                </a:solidFill>
              </a:rPr>
              <a:t> kata yang </a:t>
            </a:r>
            <a:r>
              <a:rPr lang="en-ID" sz="1200" dirty="0" err="1">
                <a:solidFill>
                  <a:schemeClr val="tx1"/>
                </a:solidFill>
              </a:rPr>
              <a:t>sudah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dibersihkan</a:t>
            </a:r>
            <a:r>
              <a:rPr lang="en-ID" sz="1200" dirty="0">
                <a:solidFill>
                  <a:schemeClr val="tx1"/>
                </a:solidFill>
              </a:rPr>
              <a:t> (kata </a:t>
            </a:r>
            <a:r>
              <a:rPr lang="en-ID" sz="1200" dirty="0" err="1">
                <a:solidFill>
                  <a:schemeClr val="tx1"/>
                </a:solidFill>
              </a:rPr>
              <a:t>baku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atau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i="1" dirty="0">
                <a:solidFill>
                  <a:schemeClr val="tx1"/>
                </a:solidFill>
              </a:rPr>
              <a:t>“</a:t>
            </a:r>
            <a:r>
              <a:rPr lang="en-ID" sz="1200" i="1" dirty="0" err="1">
                <a:solidFill>
                  <a:schemeClr val="tx1"/>
                </a:solidFill>
              </a:rPr>
              <a:t>cencored</a:t>
            </a:r>
            <a:r>
              <a:rPr lang="en-ID" sz="1200" i="1" dirty="0">
                <a:solidFill>
                  <a:schemeClr val="tx1"/>
                </a:solidFill>
              </a:rPr>
              <a:t>”</a:t>
            </a:r>
            <a:r>
              <a:rPr lang="en-ID" sz="1200" dirty="0">
                <a:solidFill>
                  <a:schemeClr val="tx1"/>
                </a:solidFill>
              </a:rPr>
              <a:t>).</a:t>
            </a:r>
            <a:endParaRPr sz="1200" dirty="0">
              <a:solidFill>
                <a:schemeClr val="tx1"/>
              </a:solidFill>
            </a:endParaRPr>
          </a:p>
        </p:txBody>
      </p:sp>
      <p:pic>
        <p:nvPicPr>
          <p:cNvPr id="1943" name="Google Shape;1943;p45"/>
          <p:cNvPicPr preferRelativeResize="0"/>
          <p:nvPr/>
        </p:nvPicPr>
        <p:blipFill rotWithShape="1">
          <a:blip r:embed="rId3">
            <a:alphaModFix/>
          </a:blip>
          <a:srcRect l="49479"/>
          <a:stretch/>
        </p:blipFill>
        <p:spPr>
          <a:xfrm>
            <a:off x="-587773" y="3690950"/>
            <a:ext cx="1578374" cy="175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E50431-E757-455F-9E18-35BDA6689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301" y="224383"/>
            <a:ext cx="4442908" cy="20444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46"/>
          <p:cNvSpPr/>
          <p:nvPr/>
        </p:nvSpPr>
        <p:spPr>
          <a:xfrm>
            <a:off x="1204081" y="1295629"/>
            <a:ext cx="1093558" cy="462597"/>
          </a:xfrm>
          <a:custGeom>
            <a:avLst/>
            <a:gdLst/>
            <a:ahLst/>
            <a:cxnLst/>
            <a:rect l="l" t="t" r="r" b="b"/>
            <a:pathLst>
              <a:path w="4980" h="3502" extrusionOk="0">
                <a:moveTo>
                  <a:pt x="2355" y="0"/>
                </a:moveTo>
                <a:cubicBezTo>
                  <a:pt x="1993" y="0"/>
                  <a:pt x="1597" y="92"/>
                  <a:pt x="1179" y="304"/>
                </a:cubicBezTo>
                <a:cubicBezTo>
                  <a:pt x="1179" y="304"/>
                  <a:pt x="0" y="965"/>
                  <a:pt x="395" y="2283"/>
                </a:cubicBezTo>
                <a:cubicBezTo>
                  <a:pt x="626" y="3060"/>
                  <a:pt x="1728" y="3502"/>
                  <a:pt x="2740" y="3502"/>
                </a:cubicBezTo>
                <a:cubicBezTo>
                  <a:pt x="3447" y="3502"/>
                  <a:pt x="4110" y="3286"/>
                  <a:pt x="4401" y="2818"/>
                </a:cubicBezTo>
                <a:cubicBezTo>
                  <a:pt x="4980" y="1883"/>
                  <a:pt x="4003" y="0"/>
                  <a:pt x="235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9" name="Google Shape;1949;p46"/>
          <p:cNvSpPr/>
          <p:nvPr/>
        </p:nvSpPr>
        <p:spPr>
          <a:xfrm rot="10800000">
            <a:off x="5264093" y="1352951"/>
            <a:ext cx="1054951" cy="462597"/>
          </a:xfrm>
          <a:custGeom>
            <a:avLst/>
            <a:gdLst/>
            <a:ahLst/>
            <a:cxnLst/>
            <a:rect l="l" t="t" r="r" b="b"/>
            <a:pathLst>
              <a:path w="4980" h="3502" extrusionOk="0">
                <a:moveTo>
                  <a:pt x="2355" y="0"/>
                </a:moveTo>
                <a:cubicBezTo>
                  <a:pt x="1993" y="0"/>
                  <a:pt x="1597" y="92"/>
                  <a:pt x="1179" y="304"/>
                </a:cubicBezTo>
                <a:cubicBezTo>
                  <a:pt x="1179" y="304"/>
                  <a:pt x="0" y="965"/>
                  <a:pt x="395" y="2283"/>
                </a:cubicBezTo>
                <a:cubicBezTo>
                  <a:pt x="626" y="3060"/>
                  <a:pt x="1728" y="3502"/>
                  <a:pt x="2740" y="3502"/>
                </a:cubicBezTo>
                <a:cubicBezTo>
                  <a:pt x="3447" y="3502"/>
                  <a:pt x="4110" y="3286"/>
                  <a:pt x="4401" y="2818"/>
                </a:cubicBezTo>
                <a:cubicBezTo>
                  <a:pt x="4980" y="1883"/>
                  <a:pt x="4003" y="0"/>
                  <a:pt x="235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1" name="Google Shape;1951;p46"/>
          <p:cNvSpPr/>
          <p:nvPr/>
        </p:nvSpPr>
        <p:spPr>
          <a:xfrm>
            <a:off x="5230346" y="1651116"/>
            <a:ext cx="1383768" cy="697423"/>
          </a:xfrm>
          <a:custGeom>
            <a:avLst/>
            <a:gdLst/>
            <a:ahLst/>
            <a:cxnLst/>
            <a:rect l="l" t="t" r="r" b="b"/>
            <a:pathLst>
              <a:path w="4980" h="3502" extrusionOk="0">
                <a:moveTo>
                  <a:pt x="2355" y="0"/>
                </a:moveTo>
                <a:cubicBezTo>
                  <a:pt x="1993" y="0"/>
                  <a:pt x="1597" y="92"/>
                  <a:pt x="1179" y="304"/>
                </a:cubicBezTo>
                <a:cubicBezTo>
                  <a:pt x="1179" y="304"/>
                  <a:pt x="0" y="965"/>
                  <a:pt x="395" y="2283"/>
                </a:cubicBezTo>
                <a:cubicBezTo>
                  <a:pt x="626" y="3060"/>
                  <a:pt x="1728" y="3502"/>
                  <a:pt x="2740" y="3502"/>
                </a:cubicBezTo>
                <a:cubicBezTo>
                  <a:pt x="3447" y="3502"/>
                  <a:pt x="4110" y="3286"/>
                  <a:pt x="4401" y="2818"/>
                </a:cubicBezTo>
                <a:cubicBezTo>
                  <a:pt x="4980" y="1883"/>
                  <a:pt x="4003" y="0"/>
                  <a:pt x="23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3" name="Google Shape;1953;p46"/>
          <p:cNvSpPr txBox="1">
            <a:spLocks noGrp="1"/>
          </p:cNvSpPr>
          <p:nvPr>
            <p:ph type="title" idx="2"/>
          </p:nvPr>
        </p:nvSpPr>
        <p:spPr>
          <a:xfrm>
            <a:off x="914238" y="507144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800" dirty="0" err="1"/>
              <a:t>Visualisasi</a:t>
            </a:r>
            <a:endParaRPr sz="2800" dirty="0"/>
          </a:p>
        </p:txBody>
      </p:sp>
      <p:sp>
        <p:nvSpPr>
          <p:cNvPr id="1954" name="Google Shape;1954;p46"/>
          <p:cNvSpPr txBox="1">
            <a:spLocks noGrp="1"/>
          </p:cNvSpPr>
          <p:nvPr>
            <p:ph type="subTitle" idx="4"/>
          </p:nvPr>
        </p:nvSpPr>
        <p:spPr>
          <a:xfrm>
            <a:off x="302089" y="2403186"/>
            <a:ext cx="2960457" cy="6922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persebaran</a:t>
            </a:r>
            <a:r>
              <a:rPr lang="en-US" dirty="0"/>
              <a:t> data </a:t>
            </a:r>
            <a:r>
              <a:rPr lang="en-US" dirty="0" err="1"/>
              <a:t>dari</a:t>
            </a:r>
            <a:r>
              <a:rPr lang="en-US" dirty="0"/>
              <a:t> total </a:t>
            </a:r>
            <a:r>
              <a:rPr lang="en-US" dirty="0" err="1"/>
              <a:t>karakter</a:t>
            </a:r>
            <a:r>
              <a:rPr lang="en-US" dirty="0"/>
              <a:t> dan kata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i="1" dirty="0"/>
              <a:t>outlier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955" name="Google Shape;1955;p46"/>
          <p:cNvSpPr txBox="1">
            <a:spLocks noGrp="1"/>
          </p:cNvSpPr>
          <p:nvPr>
            <p:ph type="subTitle" idx="1"/>
          </p:nvPr>
        </p:nvSpPr>
        <p:spPr>
          <a:xfrm>
            <a:off x="3969553" y="2366326"/>
            <a:ext cx="3009755" cy="6922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Memvisualisasi</a:t>
            </a:r>
            <a:r>
              <a:rPr lang="en-ID" dirty="0"/>
              <a:t> </a:t>
            </a:r>
            <a:r>
              <a:rPr lang="en-ID" dirty="0" err="1"/>
              <a:t>seberapa</a:t>
            </a:r>
            <a:r>
              <a:rPr lang="en-ID" dirty="0"/>
              <a:t> </a:t>
            </a:r>
            <a:r>
              <a:rPr lang="en-ID" dirty="0" err="1"/>
              <a:t>banyak</a:t>
            </a:r>
            <a:r>
              <a:rPr lang="en-ID" dirty="0"/>
              <a:t> </a:t>
            </a:r>
            <a:r>
              <a:rPr lang="en-ID" dirty="0" err="1"/>
              <a:t>keseluruhan</a:t>
            </a:r>
            <a:r>
              <a:rPr lang="en-ID" dirty="0"/>
              <a:t> </a:t>
            </a:r>
            <a:r>
              <a:rPr lang="en-ID" i="1" dirty="0"/>
              <a:t>tweet</a:t>
            </a:r>
            <a:r>
              <a:rPr lang="en-ID" dirty="0"/>
              <a:t> </a:t>
            </a:r>
            <a:r>
              <a:rPr lang="en-ID" dirty="0" err="1"/>
              <a:t>mengandung</a:t>
            </a:r>
            <a:r>
              <a:rPr lang="en-ID" dirty="0"/>
              <a:t> </a:t>
            </a:r>
            <a:r>
              <a:rPr lang="en-ID" i="1" dirty="0"/>
              <a:t>hate speech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i="1" dirty="0"/>
              <a:t>abusive.</a:t>
            </a:r>
            <a:endParaRPr i="1" dirty="0"/>
          </a:p>
        </p:txBody>
      </p:sp>
      <p:sp>
        <p:nvSpPr>
          <p:cNvPr id="1956" name="Google Shape;1956;p46"/>
          <p:cNvSpPr/>
          <p:nvPr/>
        </p:nvSpPr>
        <p:spPr>
          <a:xfrm>
            <a:off x="877418" y="1639843"/>
            <a:ext cx="1383768" cy="697423"/>
          </a:xfrm>
          <a:custGeom>
            <a:avLst/>
            <a:gdLst/>
            <a:ahLst/>
            <a:cxnLst/>
            <a:rect l="l" t="t" r="r" b="b"/>
            <a:pathLst>
              <a:path w="4980" h="3502" extrusionOk="0">
                <a:moveTo>
                  <a:pt x="2355" y="0"/>
                </a:moveTo>
                <a:cubicBezTo>
                  <a:pt x="1993" y="0"/>
                  <a:pt x="1597" y="92"/>
                  <a:pt x="1179" y="304"/>
                </a:cubicBezTo>
                <a:cubicBezTo>
                  <a:pt x="1179" y="304"/>
                  <a:pt x="0" y="965"/>
                  <a:pt x="395" y="2283"/>
                </a:cubicBezTo>
                <a:cubicBezTo>
                  <a:pt x="626" y="3060"/>
                  <a:pt x="1728" y="3502"/>
                  <a:pt x="2740" y="3502"/>
                </a:cubicBezTo>
                <a:cubicBezTo>
                  <a:pt x="3447" y="3502"/>
                  <a:pt x="4110" y="3286"/>
                  <a:pt x="4401" y="2818"/>
                </a:cubicBezTo>
                <a:cubicBezTo>
                  <a:pt x="4980" y="1883"/>
                  <a:pt x="4003" y="0"/>
                  <a:pt x="23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7" name="Google Shape;1957;p46"/>
          <p:cNvSpPr txBox="1">
            <a:spLocks noGrp="1"/>
          </p:cNvSpPr>
          <p:nvPr>
            <p:ph type="ctrTitle" idx="3"/>
          </p:nvPr>
        </p:nvSpPr>
        <p:spPr>
          <a:xfrm>
            <a:off x="857371" y="1861523"/>
            <a:ext cx="13716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Boxplot</a:t>
            </a:r>
            <a:endParaRPr dirty="0"/>
          </a:p>
        </p:txBody>
      </p:sp>
      <p:sp>
        <p:nvSpPr>
          <p:cNvPr id="1958" name="Google Shape;1958;p46"/>
          <p:cNvSpPr txBox="1">
            <a:spLocks noGrp="1"/>
          </p:cNvSpPr>
          <p:nvPr>
            <p:ph type="ctrTitle"/>
          </p:nvPr>
        </p:nvSpPr>
        <p:spPr>
          <a:xfrm>
            <a:off x="5236429" y="1872796"/>
            <a:ext cx="13716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/>
              <a:t>Pie Chart</a:t>
            </a:r>
            <a:endParaRPr sz="1600" i="1" dirty="0"/>
          </a:p>
        </p:txBody>
      </p:sp>
      <p:sp>
        <p:nvSpPr>
          <p:cNvPr id="13" name="Google Shape;1949;p46">
            <a:extLst>
              <a:ext uri="{FF2B5EF4-FFF2-40B4-BE49-F238E27FC236}">
                <a16:creationId xmlns:a16="http://schemas.microsoft.com/office/drawing/2014/main" id="{107E5BF6-C200-4E66-8E88-89BF1F067564}"/>
              </a:ext>
            </a:extLst>
          </p:cNvPr>
          <p:cNvSpPr/>
          <p:nvPr/>
        </p:nvSpPr>
        <p:spPr>
          <a:xfrm rot="10800000">
            <a:off x="3052458" y="3206254"/>
            <a:ext cx="1054951" cy="462597"/>
          </a:xfrm>
          <a:custGeom>
            <a:avLst/>
            <a:gdLst/>
            <a:ahLst/>
            <a:cxnLst/>
            <a:rect l="l" t="t" r="r" b="b"/>
            <a:pathLst>
              <a:path w="4980" h="3502" extrusionOk="0">
                <a:moveTo>
                  <a:pt x="2355" y="0"/>
                </a:moveTo>
                <a:cubicBezTo>
                  <a:pt x="1993" y="0"/>
                  <a:pt x="1597" y="92"/>
                  <a:pt x="1179" y="304"/>
                </a:cubicBezTo>
                <a:cubicBezTo>
                  <a:pt x="1179" y="304"/>
                  <a:pt x="0" y="965"/>
                  <a:pt x="395" y="2283"/>
                </a:cubicBezTo>
                <a:cubicBezTo>
                  <a:pt x="626" y="3060"/>
                  <a:pt x="1728" y="3502"/>
                  <a:pt x="2740" y="3502"/>
                </a:cubicBezTo>
                <a:cubicBezTo>
                  <a:pt x="3447" y="3502"/>
                  <a:pt x="4110" y="3286"/>
                  <a:pt x="4401" y="2818"/>
                </a:cubicBezTo>
                <a:cubicBezTo>
                  <a:pt x="4980" y="1883"/>
                  <a:pt x="4003" y="0"/>
                  <a:pt x="235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951;p46">
            <a:extLst>
              <a:ext uri="{FF2B5EF4-FFF2-40B4-BE49-F238E27FC236}">
                <a16:creationId xmlns:a16="http://schemas.microsoft.com/office/drawing/2014/main" id="{713CB4F1-DF44-4332-B5E8-A17917974DCA}"/>
              </a:ext>
            </a:extLst>
          </p:cNvPr>
          <p:cNvSpPr/>
          <p:nvPr/>
        </p:nvSpPr>
        <p:spPr>
          <a:xfrm>
            <a:off x="2951805" y="3504419"/>
            <a:ext cx="1383768" cy="697423"/>
          </a:xfrm>
          <a:custGeom>
            <a:avLst/>
            <a:gdLst/>
            <a:ahLst/>
            <a:cxnLst/>
            <a:rect l="l" t="t" r="r" b="b"/>
            <a:pathLst>
              <a:path w="4980" h="3502" extrusionOk="0">
                <a:moveTo>
                  <a:pt x="2355" y="0"/>
                </a:moveTo>
                <a:cubicBezTo>
                  <a:pt x="1993" y="0"/>
                  <a:pt x="1597" y="92"/>
                  <a:pt x="1179" y="304"/>
                </a:cubicBezTo>
                <a:cubicBezTo>
                  <a:pt x="1179" y="304"/>
                  <a:pt x="0" y="965"/>
                  <a:pt x="395" y="2283"/>
                </a:cubicBezTo>
                <a:cubicBezTo>
                  <a:pt x="626" y="3060"/>
                  <a:pt x="1728" y="3502"/>
                  <a:pt x="2740" y="3502"/>
                </a:cubicBezTo>
                <a:cubicBezTo>
                  <a:pt x="3447" y="3502"/>
                  <a:pt x="4110" y="3286"/>
                  <a:pt x="4401" y="2818"/>
                </a:cubicBezTo>
                <a:cubicBezTo>
                  <a:pt x="4980" y="1883"/>
                  <a:pt x="4003" y="0"/>
                  <a:pt x="23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955;p46">
            <a:extLst>
              <a:ext uri="{FF2B5EF4-FFF2-40B4-BE49-F238E27FC236}">
                <a16:creationId xmlns:a16="http://schemas.microsoft.com/office/drawing/2014/main" id="{2D28CD33-B774-4C5A-846C-AA3478212241}"/>
              </a:ext>
            </a:extLst>
          </p:cNvPr>
          <p:cNvSpPr txBox="1">
            <a:spLocks/>
          </p:cNvSpPr>
          <p:nvPr/>
        </p:nvSpPr>
        <p:spPr>
          <a:xfrm>
            <a:off x="1484812" y="4219629"/>
            <a:ext cx="3614569" cy="692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-ID" dirty="0" err="1"/>
              <a:t>Memvisualisasi</a:t>
            </a:r>
            <a:r>
              <a:rPr lang="en-ID" dirty="0"/>
              <a:t> </a:t>
            </a:r>
            <a:r>
              <a:rPr lang="en-ID" dirty="0" err="1"/>
              <a:t>bagaimana</a:t>
            </a:r>
            <a:r>
              <a:rPr lang="en-ID" dirty="0"/>
              <a:t> </a:t>
            </a:r>
            <a:r>
              <a:rPr lang="en-ID" dirty="0" err="1"/>
              <a:t>persebaran</a:t>
            </a:r>
            <a:r>
              <a:rPr lang="en-ID" dirty="0"/>
              <a:t> </a:t>
            </a:r>
            <a:r>
              <a:rPr lang="en-ID" dirty="0" err="1"/>
              <a:t>banyaknya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karakter</a:t>
            </a:r>
            <a:r>
              <a:rPr lang="en-ID" dirty="0"/>
              <a:t> dan </a:t>
            </a:r>
            <a:r>
              <a:rPr lang="en-ID" dirty="0" err="1"/>
              <a:t>jumlah</a:t>
            </a:r>
            <a:r>
              <a:rPr lang="en-ID" dirty="0"/>
              <a:t> kata</a:t>
            </a:r>
            <a:r>
              <a:rPr lang="en-ID" i="1" dirty="0"/>
              <a:t>.</a:t>
            </a:r>
          </a:p>
        </p:txBody>
      </p:sp>
      <p:sp>
        <p:nvSpPr>
          <p:cNvPr id="16" name="Google Shape;1958;p46">
            <a:extLst>
              <a:ext uri="{FF2B5EF4-FFF2-40B4-BE49-F238E27FC236}">
                <a16:creationId xmlns:a16="http://schemas.microsoft.com/office/drawing/2014/main" id="{B4F1F447-9B99-4A66-BD56-9C77903EB72A}"/>
              </a:ext>
            </a:extLst>
          </p:cNvPr>
          <p:cNvSpPr txBox="1">
            <a:spLocks/>
          </p:cNvSpPr>
          <p:nvPr/>
        </p:nvSpPr>
        <p:spPr>
          <a:xfrm>
            <a:off x="2957888" y="3726099"/>
            <a:ext cx="1371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ID" sz="1400" dirty="0"/>
              <a:t>Histogram</a:t>
            </a:r>
          </a:p>
        </p:txBody>
      </p:sp>
      <p:sp>
        <p:nvSpPr>
          <p:cNvPr id="17" name="Google Shape;1949;p46">
            <a:extLst>
              <a:ext uri="{FF2B5EF4-FFF2-40B4-BE49-F238E27FC236}">
                <a16:creationId xmlns:a16="http://schemas.microsoft.com/office/drawing/2014/main" id="{082DFC25-4592-42F5-8731-225227CB6182}"/>
              </a:ext>
            </a:extLst>
          </p:cNvPr>
          <p:cNvSpPr/>
          <p:nvPr/>
        </p:nvSpPr>
        <p:spPr>
          <a:xfrm rot="10800000">
            <a:off x="6916967" y="3195678"/>
            <a:ext cx="1054951" cy="462597"/>
          </a:xfrm>
          <a:custGeom>
            <a:avLst/>
            <a:gdLst/>
            <a:ahLst/>
            <a:cxnLst/>
            <a:rect l="l" t="t" r="r" b="b"/>
            <a:pathLst>
              <a:path w="4980" h="3502" extrusionOk="0">
                <a:moveTo>
                  <a:pt x="2355" y="0"/>
                </a:moveTo>
                <a:cubicBezTo>
                  <a:pt x="1993" y="0"/>
                  <a:pt x="1597" y="92"/>
                  <a:pt x="1179" y="304"/>
                </a:cubicBezTo>
                <a:cubicBezTo>
                  <a:pt x="1179" y="304"/>
                  <a:pt x="0" y="965"/>
                  <a:pt x="395" y="2283"/>
                </a:cubicBezTo>
                <a:cubicBezTo>
                  <a:pt x="626" y="3060"/>
                  <a:pt x="1728" y="3502"/>
                  <a:pt x="2740" y="3502"/>
                </a:cubicBezTo>
                <a:cubicBezTo>
                  <a:pt x="3447" y="3502"/>
                  <a:pt x="4110" y="3286"/>
                  <a:pt x="4401" y="2818"/>
                </a:cubicBezTo>
                <a:cubicBezTo>
                  <a:pt x="4980" y="1883"/>
                  <a:pt x="4003" y="0"/>
                  <a:pt x="235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951;p46">
            <a:extLst>
              <a:ext uri="{FF2B5EF4-FFF2-40B4-BE49-F238E27FC236}">
                <a16:creationId xmlns:a16="http://schemas.microsoft.com/office/drawing/2014/main" id="{92D3B4F4-7FB0-4BD3-80D9-F9DF16844020}"/>
              </a:ext>
            </a:extLst>
          </p:cNvPr>
          <p:cNvSpPr/>
          <p:nvPr/>
        </p:nvSpPr>
        <p:spPr>
          <a:xfrm>
            <a:off x="6816314" y="3493843"/>
            <a:ext cx="1383768" cy="697423"/>
          </a:xfrm>
          <a:custGeom>
            <a:avLst/>
            <a:gdLst/>
            <a:ahLst/>
            <a:cxnLst/>
            <a:rect l="l" t="t" r="r" b="b"/>
            <a:pathLst>
              <a:path w="4980" h="3502" extrusionOk="0">
                <a:moveTo>
                  <a:pt x="2355" y="0"/>
                </a:moveTo>
                <a:cubicBezTo>
                  <a:pt x="1993" y="0"/>
                  <a:pt x="1597" y="92"/>
                  <a:pt x="1179" y="304"/>
                </a:cubicBezTo>
                <a:cubicBezTo>
                  <a:pt x="1179" y="304"/>
                  <a:pt x="0" y="965"/>
                  <a:pt x="395" y="2283"/>
                </a:cubicBezTo>
                <a:cubicBezTo>
                  <a:pt x="626" y="3060"/>
                  <a:pt x="1728" y="3502"/>
                  <a:pt x="2740" y="3502"/>
                </a:cubicBezTo>
                <a:cubicBezTo>
                  <a:pt x="3447" y="3502"/>
                  <a:pt x="4110" y="3286"/>
                  <a:pt x="4401" y="2818"/>
                </a:cubicBezTo>
                <a:cubicBezTo>
                  <a:pt x="4980" y="1883"/>
                  <a:pt x="4003" y="0"/>
                  <a:pt x="23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55;p46">
            <a:extLst>
              <a:ext uri="{FF2B5EF4-FFF2-40B4-BE49-F238E27FC236}">
                <a16:creationId xmlns:a16="http://schemas.microsoft.com/office/drawing/2014/main" id="{711A0D49-E24E-4C50-A0CB-69D6280FB015}"/>
              </a:ext>
            </a:extLst>
          </p:cNvPr>
          <p:cNvSpPr txBox="1">
            <a:spLocks/>
          </p:cNvSpPr>
          <p:nvPr/>
        </p:nvSpPr>
        <p:spPr>
          <a:xfrm>
            <a:off x="5241104" y="4209053"/>
            <a:ext cx="3537135" cy="692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-ID" dirty="0" err="1"/>
              <a:t>Memvisualisasi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cepat</a:t>
            </a:r>
            <a:r>
              <a:rPr lang="en-ID" dirty="0"/>
              <a:t> (</a:t>
            </a:r>
            <a:r>
              <a:rPr lang="en-ID" i="1" dirty="0"/>
              <a:t>scanning</a:t>
            </a:r>
            <a:r>
              <a:rPr lang="en-ID" dirty="0"/>
              <a:t>) kata </a:t>
            </a:r>
            <a:r>
              <a:rPr lang="en-ID" dirty="0" err="1"/>
              <a:t>apa</a:t>
            </a:r>
            <a:r>
              <a:rPr lang="en-ID" dirty="0"/>
              <a:t> </a:t>
            </a:r>
            <a:r>
              <a:rPr lang="en-ID" dirty="0" err="1"/>
              <a:t>saja</a:t>
            </a:r>
            <a:r>
              <a:rPr lang="en-ID" dirty="0"/>
              <a:t> yang paling </a:t>
            </a:r>
            <a:r>
              <a:rPr lang="en-ID" dirty="0" err="1"/>
              <a:t>banyak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seluruh</a:t>
            </a:r>
            <a:r>
              <a:rPr lang="en-ID" dirty="0"/>
              <a:t> data </a:t>
            </a:r>
            <a:r>
              <a:rPr lang="en-ID" i="1" dirty="0"/>
              <a:t>tweet</a:t>
            </a:r>
            <a:r>
              <a:rPr lang="en-ID" dirty="0"/>
              <a:t>.</a:t>
            </a:r>
            <a:endParaRPr lang="en-ID" i="1" dirty="0"/>
          </a:p>
        </p:txBody>
      </p:sp>
      <p:sp>
        <p:nvSpPr>
          <p:cNvPr id="20" name="Google Shape;1958;p46">
            <a:extLst>
              <a:ext uri="{FF2B5EF4-FFF2-40B4-BE49-F238E27FC236}">
                <a16:creationId xmlns:a16="http://schemas.microsoft.com/office/drawing/2014/main" id="{EE428FF5-D013-4EE9-95CC-73E63603A074}"/>
              </a:ext>
            </a:extLst>
          </p:cNvPr>
          <p:cNvSpPr txBox="1">
            <a:spLocks/>
          </p:cNvSpPr>
          <p:nvPr/>
        </p:nvSpPr>
        <p:spPr>
          <a:xfrm>
            <a:off x="6800881" y="3715523"/>
            <a:ext cx="1371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ID" sz="1400" i="1" dirty="0" err="1"/>
              <a:t>WodCloud</a:t>
            </a:r>
            <a:endParaRPr lang="en-ID" sz="1400" i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p46"/>
          <p:cNvSpPr txBox="1">
            <a:spLocks noGrp="1"/>
          </p:cNvSpPr>
          <p:nvPr>
            <p:ph type="title" idx="2"/>
          </p:nvPr>
        </p:nvSpPr>
        <p:spPr>
          <a:xfrm>
            <a:off x="914238" y="507144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800" dirty="0" err="1"/>
              <a:t>Visualisasi</a:t>
            </a:r>
            <a:endParaRPr sz="2800" dirty="0"/>
          </a:p>
        </p:txBody>
      </p:sp>
      <p:sp>
        <p:nvSpPr>
          <p:cNvPr id="17" name="Google Shape;1949;p46">
            <a:extLst>
              <a:ext uri="{FF2B5EF4-FFF2-40B4-BE49-F238E27FC236}">
                <a16:creationId xmlns:a16="http://schemas.microsoft.com/office/drawing/2014/main" id="{082DFC25-4592-42F5-8731-225227CB6182}"/>
              </a:ext>
            </a:extLst>
          </p:cNvPr>
          <p:cNvSpPr/>
          <p:nvPr/>
        </p:nvSpPr>
        <p:spPr>
          <a:xfrm rot="10800000">
            <a:off x="2088366" y="1807815"/>
            <a:ext cx="1054951" cy="462597"/>
          </a:xfrm>
          <a:custGeom>
            <a:avLst/>
            <a:gdLst/>
            <a:ahLst/>
            <a:cxnLst/>
            <a:rect l="l" t="t" r="r" b="b"/>
            <a:pathLst>
              <a:path w="4980" h="3502" extrusionOk="0">
                <a:moveTo>
                  <a:pt x="2355" y="0"/>
                </a:moveTo>
                <a:cubicBezTo>
                  <a:pt x="1993" y="0"/>
                  <a:pt x="1597" y="92"/>
                  <a:pt x="1179" y="304"/>
                </a:cubicBezTo>
                <a:cubicBezTo>
                  <a:pt x="1179" y="304"/>
                  <a:pt x="0" y="965"/>
                  <a:pt x="395" y="2283"/>
                </a:cubicBezTo>
                <a:cubicBezTo>
                  <a:pt x="626" y="3060"/>
                  <a:pt x="1728" y="3502"/>
                  <a:pt x="2740" y="3502"/>
                </a:cubicBezTo>
                <a:cubicBezTo>
                  <a:pt x="3447" y="3502"/>
                  <a:pt x="4110" y="3286"/>
                  <a:pt x="4401" y="2818"/>
                </a:cubicBezTo>
                <a:cubicBezTo>
                  <a:pt x="4980" y="1883"/>
                  <a:pt x="4003" y="0"/>
                  <a:pt x="235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951;p46">
            <a:extLst>
              <a:ext uri="{FF2B5EF4-FFF2-40B4-BE49-F238E27FC236}">
                <a16:creationId xmlns:a16="http://schemas.microsoft.com/office/drawing/2014/main" id="{92D3B4F4-7FB0-4BD3-80D9-F9DF16844020}"/>
              </a:ext>
            </a:extLst>
          </p:cNvPr>
          <p:cNvSpPr/>
          <p:nvPr/>
        </p:nvSpPr>
        <p:spPr>
          <a:xfrm>
            <a:off x="1987713" y="2105980"/>
            <a:ext cx="1383768" cy="697423"/>
          </a:xfrm>
          <a:custGeom>
            <a:avLst/>
            <a:gdLst/>
            <a:ahLst/>
            <a:cxnLst/>
            <a:rect l="l" t="t" r="r" b="b"/>
            <a:pathLst>
              <a:path w="4980" h="3502" extrusionOk="0">
                <a:moveTo>
                  <a:pt x="2355" y="0"/>
                </a:moveTo>
                <a:cubicBezTo>
                  <a:pt x="1993" y="0"/>
                  <a:pt x="1597" y="92"/>
                  <a:pt x="1179" y="304"/>
                </a:cubicBezTo>
                <a:cubicBezTo>
                  <a:pt x="1179" y="304"/>
                  <a:pt x="0" y="965"/>
                  <a:pt x="395" y="2283"/>
                </a:cubicBezTo>
                <a:cubicBezTo>
                  <a:pt x="626" y="3060"/>
                  <a:pt x="1728" y="3502"/>
                  <a:pt x="2740" y="3502"/>
                </a:cubicBezTo>
                <a:cubicBezTo>
                  <a:pt x="3447" y="3502"/>
                  <a:pt x="4110" y="3286"/>
                  <a:pt x="4401" y="2818"/>
                </a:cubicBezTo>
                <a:cubicBezTo>
                  <a:pt x="4980" y="1883"/>
                  <a:pt x="4003" y="0"/>
                  <a:pt x="23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55;p46">
            <a:extLst>
              <a:ext uri="{FF2B5EF4-FFF2-40B4-BE49-F238E27FC236}">
                <a16:creationId xmlns:a16="http://schemas.microsoft.com/office/drawing/2014/main" id="{711A0D49-E24E-4C50-A0CB-69D6280FB015}"/>
              </a:ext>
            </a:extLst>
          </p:cNvPr>
          <p:cNvSpPr txBox="1">
            <a:spLocks/>
          </p:cNvSpPr>
          <p:nvPr/>
        </p:nvSpPr>
        <p:spPr>
          <a:xfrm>
            <a:off x="726920" y="2821189"/>
            <a:ext cx="3009755" cy="87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-ID" dirty="0" err="1"/>
              <a:t>Memvisualisasi</a:t>
            </a:r>
            <a:r>
              <a:rPr lang="en-ID" dirty="0"/>
              <a:t> </a:t>
            </a:r>
            <a:r>
              <a:rPr lang="en-ID" dirty="0" err="1"/>
              <a:t>apakah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 </a:t>
            </a:r>
            <a:r>
              <a:rPr lang="en-ID" dirty="0" err="1"/>
              <a:t>korelasi</a:t>
            </a:r>
            <a:r>
              <a:rPr lang="en-ID" dirty="0"/>
              <a:t> </a:t>
            </a:r>
            <a:r>
              <a:rPr lang="en-ID" dirty="0" err="1"/>
              <a:t>antara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karakter</a:t>
            </a:r>
            <a:r>
              <a:rPr lang="en-ID" dirty="0"/>
              <a:t> dan kata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keseluruhan</a:t>
            </a:r>
            <a:r>
              <a:rPr lang="en-ID" dirty="0"/>
              <a:t> </a:t>
            </a:r>
            <a:r>
              <a:rPr lang="en-ID" i="1" dirty="0"/>
              <a:t>tweet</a:t>
            </a:r>
            <a:r>
              <a:rPr lang="en-ID" dirty="0"/>
              <a:t>.</a:t>
            </a:r>
            <a:endParaRPr lang="en-ID" i="1" dirty="0"/>
          </a:p>
        </p:txBody>
      </p:sp>
      <p:sp>
        <p:nvSpPr>
          <p:cNvPr id="20" name="Google Shape;1958;p46">
            <a:extLst>
              <a:ext uri="{FF2B5EF4-FFF2-40B4-BE49-F238E27FC236}">
                <a16:creationId xmlns:a16="http://schemas.microsoft.com/office/drawing/2014/main" id="{EE428FF5-D013-4EE9-95CC-73E63603A074}"/>
              </a:ext>
            </a:extLst>
          </p:cNvPr>
          <p:cNvSpPr txBox="1">
            <a:spLocks/>
          </p:cNvSpPr>
          <p:nvPr/>
        </p:nvSpPr>
        <p:spPr>
          <a:xfrm>
            <a:off x="1993796" y="2327660"/>
            <a:ext cx="1371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ID" sz="1600" i="1" dirty="0"/>
              <a:t>Scatter</a:t>
            </a:r>
          </a:p>
        </p:txBody>
      </p:sp>
      <p:sp>
        <p:nvSpPr>
          <p:cNvPr id="21" name="Google Shape;1949;p46">
            <a:extLst>
              <a:ext uri="{FF2B5EF4-FFF2-40B4-BE49-F238E27FC236}">
                <a16:creationId xmlns:a16="http://schemas.microsoft.com/office/drawing/2014/main" id="{C98906C5-4243-4C1C-B7EC-F417F8B7D145}"/>
              </a:ext>
            </a:extLst>
          </p:cNvPr>
          <p:cNvSpPr/>
          <p:nvPr/>
        </p:nvSpPr>
        <p:spPr>
          <a:xfrm rot="10800000">
            <a:off x="6311011" y="1807816"/>
            <a:ext cx="1054951" cy="462597"/>
          </a:xfrm>
          <a:custGeom>
            <a:avLst/>
            <a:gdLst/>
            <a:ahLst/>
            <a:cxnLst/>
            <a:rect l="l" t="t" r="r" b="b"/>
            <a:pathLst>
              <a:path w="4980" h="3502" extrusionOk="0">
                <a:moveTo>
                  <a:pt x="2355" y="0"/>
                </a:moveTo>
                <a:cubicBezTo>
                  <a:pt x="1993" y="0"/>
                  <a:pt x="1597" y="92"/>
                  <a:pt x="1179" y="304"/>
                </a:cubicBezTo>
                <a:cubicBezTo>
                  <a:pt x="1179" y="304"/>
                  <a:pt x="0" y="965"/>
                  <a:pt x="395" y="2283"/>
                </a:cubicBezTo>
                <a:cubicBezTo>
                  <a:pt x="626" y="3060"/>
                  <a:pt x="1728" y="3502"/>
                  <a:pt x="2740" y="3502"/>
                </a:cubicBezTo>
                <a:cubicBezTo>
                  <a:pt x="3447" y="3502"/>
                  <a:pt x="4110" y="3286"/>
                  <a:pt x="4401" y="2818"/>
                </a:cubicBezTo>
                <a:cubicBezTo>
                  <a:pt x="4980" y="1883"/>
                  <a:pt x="4003" y="0"/>
                  <a:pt x="235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951;p46">
            <a:extLst>
              <a:ext uri="{FF2B5EF4-FFF2-40B4-BE49-F238E27FC236}">
                <a16:creationId xmlns:a16="http://schemas.microsoft.com/office/drawing/2014/main" id="{9A623A57-6473-453E-A1E0-042B970760CF}"/>
              </a:ext>
            </a:extLst>
          </p:cNvPr>
          <p:cNvSpPr/>
          <p:nvPr/>
        </p:nvSpPr>
        <p:spPr>
          <a:xfrm>
            <a:off x="6210358" y="2105981"/>
            <a:ext cx="1383768" cy="697423"/>
          </a:xfrm>
          <a:custGeom>
            <a:avLst/>
            <a:gdLst/>
            <a:ahLst/>
            <a:cxnLst/>
            <a:rect l="l" t="t" r="r" b="b"/>
            <a:pathLst>
              <a:path w="4980" h="3502" extrusionOk="0">
                <a:moveTo>
                  <a:pt x="2355" y="0"/>
                </a:moveTo>
                <a:cubicBezTo>
                  <a:pt x="1993" y="0"/>
                  <a:pt x="1597" y="92"/>
                  <a:pt x="1179" y="304"/>
                </a:cubicBezTo>
                <a:cubicBezTo>
                  <a:pt x="1179" y="304"/>
                  <a:pt x="0" y="965"/>
                  <a:pt x="395" y="2283"/>
                </a:cubicBezTo>
                <a:cubicBezTo>
                  <a:pt x="626" y="3060"/>
                  <a:pt x="1728" y="3502"/>
                  <a:pt x="2740" y="3502"/>
                </a:cubicBezTo>
                <a:cubicBezTo>
                  <a:pt x="3447" y="3502"/>
                  <a:pt x="4110" y="3286"/>
                  <a:pt x="4401" y="2818"/>
                </a:cubicBezTo>
                <a:cubicBezTo>
                  <a:pt x="4980" y="1883"/>
                  <a:pt x="4003" y="0"/>
                  <a:pt x="23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955;p46">
            <a:extLst>
              <a:ext uri="{FF2B5EF4-FFF2-40B4-BE49-F238E27FC236}">
                <a16:creationId xmlns:a16="http://schemas.microsoft.com/office/drawing/2014/main" id="{0202E8D8-FCF9-4731-AE4B-55F2EF4AB490}"/>
              </a:ext>
            </a:extLst>
          </p:cNvPr>
          <p:cNvSpPr txBox="1">
            <a:spLocks/>
          </p:cNvSpPr>
          <p:nvPr/>
        </p:nvSpPr>
        <p:spPr>
          <a:xfrm>
            <a:off x="4949565" y="2821191"/>
            <a:ext cx="3009755" cy="1254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-ID" dirty="0" err="1"/>
              <a:t>Melihat</a:t>
            </a:r>
            <a:r>
              <a:rPr lang="en-ID" dirty="0"/>
              <a:t> </a:t>
            </a:r>
            <a:r>
              <a:rPr lang="en-ID" dirty="0" err="1"/>
              <a:t>kombinasi</a:t>
            </a:r>
            <a:r>
              <a:rPr lang="en-ID" dirty="0"/>
              <a:t> </a:t>
            </a:r>
            <a:r>
              <a:rPr lang="en-ID" dirty="0" err="1"/>
              <a:t>visualisasi</a:t>
            </a:r>
            <a:r>
              <a:rPr lang="en-ID" dirty="0"/>
              <a:t> </a:t>
            </a:r>
            <a:r>
              <a:rPr lang="en-ID" dirty="0" err="1"/>
              <a:t>antara</a:t>
            </a:r>
            <a:r>
              <a:rPr lang="en-ID" dirty="0"/>
              <a:t> variable/</a:t>
            </a:r>
            <a:r>
              <a:rPr lang="en-ID" dirty="0" err="1"/>
              <a:t>kolom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karakter</a:t>
            </a:r>
            <a:r>
              <a:rPr lang="en-ID" dirty="0"/>
              <a:t> dan </a:t>
            </a:r>
            <a:r>
              <a:rPr lang="en-ID" dirty="0" err="1"/>
              <a:t>jumlah</a:t>
            </a:r>
            <a:r>
              <a:rPr lang="en-ID" dirty="0"/>
              <a:t> kata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i="1" dirty="0"/>
              <a:t>hate speech </a:t>
            </a:r>
            <a:r>
              <a:rPr lang="en-ID" dirty="0"/>
              <a:t>dan </a:t>
            </a:r>
            <a:r>
              <a:rPr lang="en-ID" i="1" dirty="0"/>
              <a:t>abusive.</a:t>
            </a:r>
          </a:p>
        </p:txBody>
      </p:sp>
      <p:sp>
        <p:nvSpPr>
          <p:cNvPr id="24" name="Google Shape;1958;p46">
            <a:extLst>
              <a:ext uri="{FF2B5EF4-FFF2-40B4-BE49-F238E27FC236}">
                <a16:creationId xmlns:a16="http://schemas.microsoft.com/office/drawing/2014/main" id="{4C5D7AB9-6BB0-45FC-A07C-CF70DA8FF238}"/>
              </a:ext>
            </a:extLst>
          </p:cNvPr>
          <p:cNvSpPr txBox="1">
            <a:spLocks/>
          </p:cNvSpPr>
          <p:nvPr/>
        </p:nvSpPr>
        <p:spPr>
          <a:xfrm>
            <a:off x="6194925" y="2327661"/>
            <a:ext cx="1371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ID" sz="1600" dirty="0"/>
              <a:t>Bar Chart</a:t>
            </a:r>
          </a:p>
        </p:txBody>
      </p:sp>
    </p:spTree>
    <p:extLst>
      <p:ext uri="{BB962C8B-B14F-4D97-AF65-F5344CB8AC3E}">
        <p14:creationId xmlns:p14="http://schemas.microsoft.com/office/powerpoint/2010/main" val="5751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41"/>
          <p:cNvSpPr txBox="1">
            <a:spLocks noGrp="1"/>
          </p:cNvSpPr>
          <p:nvPr>
            <p:ph type="title" idx="2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66" name="Google Shape;1866;p41"/>
          <p:cNvSpPr txBox="1">
            <a:spLocks noGrp="1"/>
          </p:cNvSpPr>
          <p:nvPr>
            <p:ph type="ctrTitle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HASIL DAN KESIMPULAN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8045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p63"/>
          <p:cNvSpPr txBox="1"/>
          <p:nvPr/>
        </p:nvSpPr>
        <p:spPr>
          <a:xfrm>
            <a:off x="4686359" y="-870705"/>
            <a:ext cx="1025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Female</a:t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88" name="Google Shape;2388;p63"/>
          <p:cNvSpPr txBox="1"/>
          <p:nvPr/>
        </p:nvSpPr>
        <p:spPr>
          <a:xfrm>
            <a:off x="4686360" y="-522555"/>
            <a:ext cx="1025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Male</a:t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06823A-4B00-41A7-8CD3-EDE443538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4986"/>
            <a:ext cx="9144000" cy="2373218"/>
          </a:xfrm>
          <a:prstGeom prst="rect">
            <a:avLst/>
          </a:prstGeom>
        </p:spPr>
      </p:pic>
      <p:sp>
        <p:nvSpPr>
          <p:cNvPr id="100" name="Google Shape;2386;p63">
            <a:extLst>
              <a:ext uri="{FF2B5EF4-FFF2-40B4-BE49-F238E27FC236}">
                <a16:creationId xmlns:a16="http://schemas.microsoft.com/office/drawing/2014/main" id="{C60E08A1-C0B8-443F-BFF2-73278DDFA6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51179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Ta</a:t>
            </a:r>
            <a:r>
              <a:rPr lang="en-ID" sz="2800" dirty="0" err="1"/>
              <a:t>mpilan</a:t>
            </a:r>
            <a:r>
              <a:rPr lang="en-ID" sz="2800" dirty="0"/>
              <a:t> </a:t>
            </a:r>
            <a:r>
              <a:rPr lang="en-ID" sz="2800" i="1" dirty="0"/>
              <a:t>dataset twitter</a:t>
            </a:r>
            <a:r>
              <a:rPr lang="en-ID" sz="2800" dirty="0"/>
              <a:t> </a:t>
            </a:r>
            <a:r>
              <a:rPr lang="en-ID" sz="2800" dirty="0" err="1"/>
              <a:t>awal</a:t>
            </a:r>
            <a:endParaRPr sz="2800" i="1"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p63"/>
          <p:cNvSpPr txBox="1"/>
          <p:nvPr/>
        </p:nvSpPr>
        <p:spPr>
          <a:xfrm>
            <a:off x="4686359" y="-870705"/>
            <a:ext cx="1025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Female</a:t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88" name="Google Shape;2388;p63"/>
          <p:cNvSpPr txBox="1"/>
          <p:nvPr/>
        </p:nvSpPr>
        <p:spPr>
          <a:xfrm>
            <a:off x="4686360" y="-522555"/>
            <a:ext cx="1025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Male</a:t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" name="Google Shape;2386;p63">
            <a:extLst>
              <a:ext uri="{FF2B5EF4-FFF2-40B4-BE49-F238E27FC236}">
                <a16:creationId xmlns:a16="http://schemas.microsoft.com/office/drawing/2014/main" id="{C60E08A1-C0B8-443F-BFF2-73278DDFA6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307393"/>
            <a:ext cx="7299600" cy="11126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Ta</a:t>
            </a:r>
            <a:r>
              <a:rPr lang="en-ID" sz="1600" dirty="0" err="1"/>
              <a:t>mpilan</a:t>
            </a:r>
            <a:r>
              <a:rPr lang="en-ID" sz="1600" dirty="0"/>
              <a:t> </a:t>
            </a:r>
            <a:r>
              <a:rPr lang="en-ID" sz="1600" dirty="0" err="1"/>
              <a:t>kamus</a:t>
            </a:r>
            <a:r>
              <a:rPr lang="en-ID" sz="1600" i="1" dirty="0"/>
              <a:t> </a:t>
            </a:r>
            <a:r>
              <a:rPr lang="en-ID" sz="1600" i="1" dirty="0" err="1"/>
              <a:t>alay</a:t>
            </a:r>
            <a:r>
              <a:rPr lang="en-ID" sz="1600" i="1" dirty="0"/>
              <a:t> dan abusive word </a:t>
            </a:r>
            <a:r>
              <a:rPr lang="en-ID" sz="1600" dirty="0"/>
              <a:t>yang </a:t>
            </a:r>
            <a:r>
              <a:rPr lang="en-ID" sz="1600" dirty="0" err="1"/>
              <a:t>sudah</a:t>
            </a:r>
            <a:r>
              <a:rPr lang="en-ID" sz="1600" dirty="0"/>
              <a:t> </a:t>
            </a:r>
            <a:r>
              <a:rPr lang="en-ID" sz="1600" dirty="0" err="1"/>
              <a:t>dipisahkan</a:t>
            </a:r>
            <a:r>
              <a:rPr lang="en-ID" sz="1600" dirty="0"/>
              <a:t> </a:t>
            </a:r>
            <a:r>
              <a:rPr lang="en-ID" sz="1600" dirty="0" err="1"/>
              <a:t>dengan</a:t>
            </a:r>
            <a:r>
              <a:rPr lang="en-ID" sz="1600" dirty="0"/>
              <a:t> kata </a:t>
            </a:r>
            <a:r>
              <a:rPr lang="en-ID" sz="1600" dirty="0" err="1"/>
              <a:t>baku</a:t>
            </a:r>
            <a:r>
              <a:rPr lang="en-ID" sz="1600" dirty="0"/>
              <a:t> dan </a:t>
            </a:r>
            <a:r>
              <a:rPr lang="en-ID" sz="1600" dirty="0" err="1"/>
              <a:t>disensor</a:t>
            </a:r>
            <a:r>
              <a:rPr lang="en-ID" sz="1600" dirty="0"/>
              <a:t> </a:t>
            </a:r>
            <a:r>
              <a:rPr lang="en-ID" sz="1600" dirty="0" err="1"/>
              <a:t>dengan</a:t>
            </a:r>
            <a:r>
              <a:rPr lang="en-ID" sz="1600" dirty="0"/>
              <a:t> kata “</a:t>
            </a:r>
            <a:r>
              <a:rPr lang="en-ID" sz="1600" dirty="0" err="1"/>
              <a:t>cencored</a:t>
            </a:r>
            <a:r>
              <a:rPr lang="en-ID" sz="1600" dirty="0"/>
              <a:t>”</a:t>
            </a:r>
            <a:endParaRPr sz="1600" i="1"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94A21D-EC51-4F80-858A-DA36A8E46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5829"/>
            <a:ext cx="9144000" cy="18140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224D74-3D6A-48EE-8EC5-A325D56D3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95659"/>
            <a:ext cx="9144000" cy="177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070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40"/>
          <p:cNvSpPr txBox="1">
            <a:spLocks noGrp="1"/>
          </p:cNvSpPr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Daftar Isi </a:t>
            </a:r>
            <a:endParaRPr dirty="0"/>
          </a:p>
        </p:txBody>
      </p:sp>
      <p:grpSp>
        <p:nvGrpSpPr>
          <p:cNvPr id="1839" name="Google Shape;1839;p40"/>
          <p:cNvGrpSpPr/>
          <p:nvPr/>
        </p:nvGrpSpPr>
        <p:grpSpPr>
          <a:xfrm>
            <a:off x="5783583" y="1629089"/>
            <a:ext cx="1450354" cy="1399636"/>
            <a:chOff x="4804635" y="1629089"/>
            <a:chExt cx="1450354" cy="1399636"/>
          </a:xfrm>
        </p:grpSpPr>
        <p:sp>
          <p:nvSpPr>
            <p:cNvPr id="1840" name="Google Shape;1840;p40"/>
            <p:cNvSpPr/>
            <p:nvPr/>
          </p:nvSpPr>
          <p:spPr>
            <a:xfrm rot="-7643915">
              <a:off x="5042940" y="1859560"/>
              <a:ext cx="1044176" cy="93869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0"/>
            <p:cNvSpPr/>
            <p:nvPr/>
          </p:nvSpPr>
          <p:spPr>
            <a:xfrm rot="-7643915">
              <a:off x="4972508" y="1859560"/>
              <a:ext cx="1044176" cy="93869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2" name="Google Shape;1842;p40"/>
          <p:cNvGrpSpPr/>
          <p:nvPr/>
        </p:nvGrpSpPr>
        <p:grpSpPr>
          <a:xfrm>
            <a:off x="4013428" y="1665965"/>
            <a:ext cx="1319098" cy="1173478"/>
            <a:chOff x="3034480" y="1665965"/>
            <a:chExt cx="1319098" cy="1173478"/>
          </a:xfrm>
        </p:grpSpPr>
        <p:sp>
          <p:nvSpPr>
            <p:cNvPr id="1843" name="Google Shape;1843;p40"/>
            <p:cNvSpPr/>
            <p:nvPr/>
          </p:nvSpPr>
          <p:spPr>
            <a:xfrm rot="884392">
              <a:off x="3207154" y="1783354"/>
              <a:ext cx="1044182" cy="93870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0"/>
            <p:cNvSpPr/>
            <p:nvPr/>
          </p:nvSpPr>
          <p:spPr>
            <a:xfrm rot="884392">
              <a:off x="3136722" y="1783354"/>
              <a:ext cx="1044182" cy="93870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5" name="Google Shape;1845;p40"/>
          <p:cNvGrpSpPr/>
          <p:nvPr/>
        </p:nvGrpSpPr>
        <p:grpSpPr>
          <a:xfrm>
            <a:off x="2279898" y="1803381"/>
            <a:ext cx="1114593" cy="945970"/>
            <a:chOff x="1300950" y="1776058"/>
            <a:chExt cx="1114593" cy="945970"/>
          </a:xfrm>
        </p:grpSpPr>
        <p:sp>
          <p:nvSpPr>
            <p:cNvPr id="1846" name="Google Shape;1846;p40"/>
            <p:cNvSpPr/>
            <p:nvPr/>
          </p:nvSpPr>
          <p:spPr>
            <a:xfrm>
              <a:off x="1371381" y="1776058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0"/>
            <p:cNvSpPr/>
            <p:nvPr/>
          </p:nvSpPr>
          <p:spPr>
            <a:xfrm>
              <a:off x="1300950" y="1783348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0" name="Google Shape;1850;p40"/>
          <p:cNvSpPr txBox="1">
            <a:spLocks noGrp="1"/>
          </p:cNvSpPr>
          <p:nvPr>
            <p:ph type="subTitle" idx="6"/>
          </p:nvPr>
        </p:nvSpPr>
        <p:spPr>
          <a:xfrm>
            <a:off x="3814861" y="2846303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D" sz="1400" dirty="0"/>
              <a:t>METODE PENELITIAN</a:t>
            </a:r>
            <a:endParaRPr sz="1400" dirty="0"/>
          </a:p>
        </p:txBody>
      </p:sp>
      <p:sp>
        <p:nvSpPr>
          <p:cNvPr id="1851" name="Google Shape;1851;p40"/>
          <p:cNvSpPr txBox="1">
            <a:spLocks noGrp="1"/>
          </p:cNvSpPr>
          <p:nvPr>
            <p:ph type="subTitle" idx="1"/>
          </p:nvPr>
        </p:nvSpPr>
        <p:spPr>
          <a:xfrm>
            <a:off x="1893348" y="2943125"/>
            <a:ext cx="173153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PENDAHULUAN</a:t>
            </a:r>
            <a:endParaRPr sz="1400" dirty="0"/>
          </a:p>
        </p:txBody>
      </p:sp>
      <p:sp>
        <p:nvSpPr>
          <p:cNvPr id="1852" name="Google Shape;1852;p40"/>
          <p:cNvSpPr txBox="1">
            <a:spLocks noGrp="1"/>
          </p:cNvSpPr>
          <p:nvPr>
            <p:ph type="subTitle" idx="7"/>
          </p:nvPr>
        </p:nvSpPr>
        <p:spPr>
          <a:xfrm>
            <a:off x="5650644" y="2846303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HASIL &amp; </a:t>
            </a:r>
            <a:r>
              <a:rPr lang="en-ID" sz="1400" dirty="0"/>
              <a:t>KESIMPULAN</a:t>
            </a:r>
            <a:r>
              <a:rPr lang="en" sz="1400" dirty="0"/>
              <a:t> </a:t>
            </a:r>
            <a:endParaRPr sz="1400" dirty="0"/>
          </a:p>
        </p:txBody>
      </p:sp>
      <p:sp>
        <p:nvSpPr>
          <p:cNvPr id="1853" name="Google Shape;1853;p40"/>
          <p:cNvSpPr txBox="1">
            <a:spLocks noGrp="1"/>
          </p:cNvSpPr>
          <p:nvPr>
            <p:ph type="title" idx="2"/>
          </p:nvPr>
        </p:nvSpPr>
        <p:spPr>
          <a:xfrm>
            <a:off x="3951961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54" name="Google Shape;1854;p40"/>
          <p:cNvSpPr txBox="1">
            <a:spLocks noGrp="1"/>
          </p:cNvSpPr>
          <p:nvPr>
            <p:ph type="title" idx="5"/>
          </p:nvPr>
        </p:nvSpPr>
        <p:spPr>
          <a:xfrm>
            <a:off x="5787744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55" name="Google Shape;1855;p40"/>
          <p:cNvSpPr txBox="1">
            <a:spLocks noGrp="1"/>
          </p:cNvSpPr>
          <p:nvPr>
            <p:ph type="title" idx="3"/>
          </p:nvPr>
        </p:nvSpPr>
        <p:spPr>
          <a:xfrm>
            <a:off x="2116178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57" name="Google Shape;1857;p40"/>
          <p:cNvSpPr txBox="1">
            <a:spLocks noGrp="1"/>
          </p:cNvSpPr>
          <p:nvPr>
            <p:ph type="subTitle" idx="9"/>
          </p:nvPr>
        </p:nvSpPr>
        <p:spPr>
          <a:xfrm>
            <a:off x="1979078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D" dirty="0" err="1"/>
              <a:t>Berisi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overview report.</a:t>
            </a:r>
            <a:endParaRPr dirty="0"/>
          </a:p>
        </p:txBody>
      </p:sp>
      <p:sp>
        <p:nvSpPr>
          <p:cNvPr id="1858" name="Google Shape;1858;p40"/>
          <p:cNvSpPr txBox="1">
            <a:spLocks noGrp="1"/>
          </p:cNvSpPr>
          <p:nvPr>
            <p:ph type="subTitle" idx="13"/>
          </p:nvPr>
        </p:nvSpPr>
        <p:spPr>
          <a:xfrm>
            <a:off x="3814861" y="3360215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dirty="0"/>
              <a:t>Berisi </a:t>
            </a:r>
            <a:r>
              <a:rPr lang="en-ID" sz="1100" dirty="0"/>
              <a:t>t</a:t>
            </a:r>
            <a:r>
              <a:rPr lang="en" sz="1100" dirty="0"/>
              <a:t>entang taha</a:t>
            </a:r>
            <a:r>
              <a:rPr lang="en-ID" sz="1100" dirty="0"/>
              <a:t>pan </a:t>
            </a:r>
            <a:r>
              <a:rPr lang="en-ID" sz="1100" dirty="0" err="1"/>
              <a:t>melakukan</a:t>
            </a:r>
            <a:r>
              <a:rPr lang="en-ID" sz="1100" dirty="0"/>
              <a:t> </a:t>
            </a:r>
            <a:r>
              <a:rPr lang="en-ID" sz="1100" dirty="0" err="1"/>
              <a:t>analisis</a:t>
            </a:r>
            <a:r>
              <a:rPr lang="en-ID" sz="1100" dirty="0"/>
              <a:t> dan </a:t>
            </a:r>
            <a:r>
              <a:rPr lang="en-ID" sz="1100" dirty="0" err="1"/>
              <a:t>pembuatan</a:t>
            </a:r>
            <a:r>
              <a:rPr lang="en-ID" sz="1100" dirty="0"/>
              <a:t> API.</a:t>
            </a:r>
            <a:endParaRPr sz="1100" dirty="0"/>
          </a:p>
        </p:txBody>
      </p:sp>
      <p:sp>
        <p:nvSpPr>
          <p:cNvPr id="1859" name="Google Shape;1859;p40"/>
          <p:cNvSpPr txBox="1">
            <a:spLocks noGrp="1"/>
          </p:cNvSpPr>
          <p:nvPr>
            <p:ph type="subTitle" idx="14"/>
          </p:nvPr>
        </p:nvSpPr>
        <p:spPr>
          <a:xfrm>
            <a:off x="5650644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D" dirty="0" err="1"/>
              <a:t>Deskripsi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analisis</a:t>
            </a:r>
            <a:r>
              <a:rPr lang="en-ID" dirty="0"/>
              <a:t> yang </a:t>
            </a:r>
            <a:r>
              <a:rPr lang="en-ID" dirty="0" err="1"/>
              <a:t>dilakukan</a:t>
            </a:r>
            <a:r>
              <a:rPr lang="en-ID" dirty="0"/>
              <a:t>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p63"/>
          <p:cNvSpPr txBox="1"/>
          <p:nvPr/>
        </p:nvSpPr>
        <p:spPr>
          <a:xfrm>
            <a:off x="4686359" y="-870705"/>
            <a:ext cx="1025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Female</a:t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88" name="Google Shape;2388;p63"/>
          <p:cNvSpPr txBox="1"/>
          <p:nvPr/>
        </p:nvSpPr>
        <p:spPr>
          <a:xfrm>
            <a:off x="4686360" y="-522555"/>
            <a:ext cx="1025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Male</a:t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" name="Google Shape;2386;p63">
            <a:extLst>
              <a:ext uri="{FF2B5EF4-FFF2-40B4-BE49-F238E27FC236}">
                <a16:creationId xmlns:a16="http://schemas.microsoft.com/office/drawing/2014/main" id="{C60E08A1-C0B8-443F-BFF2-73278DDFA6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51179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Ta</a:t>
            </a:r>
            <a:r>
              <a:rPr lang="en-ID" sz="2000" dirty="0" err="1"/>
              <a:t>mpilan</a:t>
            </a:r>
            <a:r>
              <a:rPr lang="en-ID" sz="2000" dirty="0"/>
              <a:t> </a:t>
            </a:r>
            <a:r>
              <a:rPr lang="en-ID" sz="2000" i="1" dirty="0"/>
              <a:t>dataset twitter</a:t>
            </a:r>
            <a:r>
              <a:rPr lang="en-ID" sz="2000" dirty="0"/>
              <a:t> </a:t>
            </a:r>
            <a:r>
              <a:rPr lang="en-ID" sz="2000" dirty="0" err="1"/>
              <a:t>setelah</a:t>
            </a:r>
            <a:r>
              <a:rPr lang="en-ID" sz="2000" dirty="0"/>
              <a:t> di-</a:t>
            </a:r>
            <a:r>
              <a:rPr lang="en-ID" sz="2000" i="1" dirty="0"/>
              <a:t>cleansing</a:t>
            </a:r>
            <a:endParaRPr sz="2000" i="1"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A0FE03-B646-438B-A1ED-74E7160C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1524"/>
            <a:ext cx="9144000" cy="270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124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p63"/>
          <p:cNvSpPr txBox="1"/>
          <p:nvPr/>
        </p:nvSpPr>
        <p:spPr>
          <a:xfrm>
            <a:off x="4686359" y="-870705"/>
            <a:ext cx="1025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Female</a:t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88" name="Google Shape;2388;p63"/>
          <p:cNvSpPr txBox="1"/>
          <p:nvPr/>
        </p:nvSpPr>
        <p:spPr>
          <a:xfrm>
            <a:off x="4686360" y="-522555"/>
            <a:ext cx="1025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Male</a:t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" name="Google Shape;2386;p63">
            <a:extLst>
              <a:ext uri="{FF2B5EF4-FFF2-40B4-BE49-F238E27FC236}">
                <a16:creationId xmlns:a16="http://schemas.microsoft.com/office/drawing/2014/main" id="{C60E08A1-C0B8-443F-BFF2-73278DDFA6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307393"/>
            <a:ext cx="7299600" cy="11126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Pembuatan</a:t>
            </a:r>
            <a:r>
              <a:rPr lang="en-US" sz="1600" dirty="0"/>
              <a:t> </a:t>
            </a:r>
            <a:r>
              <a:rPr lang="en-US" sz="1600" dirty="0" err="1"/>
              <a:t>kolom</a:t>
            </a:r>
            <a:r>
              <a:rPr lang="en-US" sz="1600" dirty="0"/>
              <a:t> total </a:t>
            </a:r>
            <a:r>
              <a:rPr lang="en-US" sz="1600" dirty="0" err="1"/>
              <a:t>karakter</a:t>
            </a:r>
            <a:r>
              <a:rPr lang="en-US" sz="1600" dirty="0"/>
              <a:t> (</a:t>
            </a:r>
            <a:r>
              <a:rPr lang="en-US" sz="1600" dirty="0" err="1"/>
              <a:t>total_char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/>
              <a:t>dan total kata (</a:t>
            </a:r>
            <a:r>
              <a:rPr lang="en-US" sz="1600" dirty="0" err="1"/>
              <a:t>total_word</a:t>
            </a:r>
            <a:r>
              <a:rPr lang="en-US" sz="1600" dirty="0"/>
              <a:t>)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i="1" dirty="0" err="1"/>
              <a:t>dataframe</a:t>
            </a:r>
            <a:endParaRPr sz="1600" i="1"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4278A0-212A-4CDF-A55F-AB6988342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0055"/>
            <a:ext cx="9144000" cy="1760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4D15DA-18A0-46C4-9149-C2E7A5D5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92892"/>
            <a:ext cx="9144000" cy="188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12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p63"/>
          <p:cNvSpPr txBox="1"/>
          <p:nvPr/>
        </p:nvSpPr>
        <p:spPr>
          <a:xfrm>
            <a:off x="4686359" y="-870705"/>
            <a:ext cx="1025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Female</a:t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88" name="Google Shape;2388;p63"/>
          <p:cNvSpPr txBox="1"/>
          <p:nvPr/>
        </p:nvSpPr>
        <p:spPr>
          <a:xfrm>
            <a:off x="4686360" y="-522555"/>
            <a:ext cx="1025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Male</a:t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" name="Google Shape;2386;p63">
            <a:extLst>
              <a:ext uri="{FF2B5EF4-FFF2-40B4-BE49-F238E27FC236}">
                <a16:creationId xmlns:a16="http://schemas.microsoft.com/office/drawing/2014/main" id="{C60E08A1-C0B8-443F-BFF2-73278DDFA6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307393"/>
            <a:ext cx="7299600" cy="11126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Melihat</a:t>
            </a:r>
            <a:r>
              <a:rPr lang="en-US" sz="1600" dirty="0"/>
              <a:t> </a:t>
            </a:r>
            <a:r>
              <a:rPr lang="en-US" sz="1600" dirty="0" err="1"/>
              <a:t>persebaran</a:t>
            </a:r>
            <a:r>
              <a:rPr lang="en-US" sz="1600" dirty="0"/>
              <a:t> </a:t>
            </a:r>
            <a:r>
              <a:rPr lang="en-US" sz="1600" dirty="0" err="1"/>
              <a:t>jumlah</a:t>
            </a:r>
            <a:r>
              <a:rPr lang="en-US" sz="1600" dirty="0"/>
              <a:t> </a:t>
            </a:r>
            <a:r>
              <a:rPr lang="en-US" sz="1600" dirty="0" err="1"/>
              <a:t>karakter</a:t>
            </a:r>
            <a:r>
              <a:rPr lang="en-US" sz="1600" dirty="0"/>
              <a:t> </a:t>
            </a:r>
            <a:r>
              <a:rPr lang="en-US" sz="1600" i="1" dirty="0"/>
              <a:t>tweet</a:t>
            </a:r>
            <a:r>
              <a:rPr lang="en-US" sz="1600" dirty="0"/>
              <a:t> </a:t>
            </a:r>
            <a:r>
              <a:rPr lang="en-US" sz="1600" dirty="0" err="1"/>
              <a:t>berdasarkan</a:t>
            </a:r>
            <a:r>
              <a:rPr lang="en-US" sz="1600" dirty="0"/>
              <a:t> </a:t>
            </a:r>
            <a:r>
              <a:rPr lang="en-US" sz="1600" i="1" dirty="0"/>
              <a:t>outlier</a:t>
            </a:r>
            <a:endParaRPr sz="1600" i="1"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D116CF-697E-4FC6-A276-165DC1971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00" y="979401"/>
            <a:ext cx="9144000" cy="18068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253ED-27C2-46DB-B638-F2DE03F442A6}"/>
              </a:ext>
            </a:extLst>
          </p:cNvPr>
          <p:cNvSpPr txBox="1"/>
          <p:nvPr/>
        </p:nvSpPr>
        <p:spPr>
          <a:xfrm>
            <a:off x="1656678" y="3057414"/>
            <a:ext cx="51851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hnschrift SemiBold" panose="020B0502040204020203" pitchFamily="34" charset="0"/>
              </a:rPr>
              <a:t>Dari </a:t>
            </a:r>
            <a:r>
              <a:rPr lang="en-US" dirty="0" err="1">
                <a:latin typeface="Bahnschrift SemiBold" panose="020B0502040204020203" pitchFamily="34" charset="0"/>
              </a:rPr>
              <a:t>gambar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tersebut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dapat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terlihat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bahwa</a:t>
            </a:r>
            <a:r>
              <a:rPr lang="en-US" dirty="0">
                <a:latin typeface="Bahnschrift SemiBold" panose="020B0502040204020203" pitchFamily="34" charset="0"/>
              </a:rPr>
              <a:t>:</a:t>
            </a:r>
          </a:p>
          <a:p>
            <a:pPr algn="ctr"/>
            <a:r>
              <a:rPr lang="en-US" dirty="0" err="1">
                <a:latin typeface="Bahnschrift SemiBold" panose="020B0502040204020203" pitchFamily="34" charset="0"/>
              </a:rPr>
              <a:t>Jumlah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karakter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memiliki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batas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bawah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sebesar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-80.5</a:t>
            </a:r>
            <a:r>
              <a:rPr lang="en-US" dirty="0">
                <a:latin typeface="Bahnschrift SemiBold" panose="020B0502040204020203" pitchFamily="34" charset="0"/>
              </a:rPr>
              <a:t> dan </a:t>
            </a:r>
            <a:r>
              <a:rPr lang="en-US" dirty="0" err="1">
                <a:latin typeface="Bahnschrift SemiBold" panose="020B0502040204020203" pitchFamily="34" charset="0"/>
              </a:rPr>
              <a:t>nilai</a:t>
            </a:r>
            <a:r>
              <a:rPr lang="en-US" dirty="0">
                <a:latin typeface="Bahnschrift SemiBold" panose="020B0502040204020203" pitchFamily="34" charset="0"/>
              </a:rPr>
              <a:t> minimum </a:t>
            </a:r>
            <a:r>
              <a:rPr lang="en-US" dirty="0" err="1">
                <a:latin typeface="Bahnschrift SemiBold" panose="020B0502040204020203" pitchFamily="34" charset="0"/>
              </a:rPr>
              <a:t>yaitu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4 </a:t>
            </a:r>
            <a:r>
              <a:rPr lang="en-US" dirty="0" err="1">
                <a:latin typeface="Bahnschrift SemiBold" panose="020B0502040204020203" pitchFamily="34" charset="0"/>
              </a:rPr>
              <a:t>karakter</a:t>
            </a:r>
            <a:r>
              <a:rPr lang="en-US" dirty="0">
                <a:latin typeface="Bahnschrift SemiBold" panose="020B0502040204020203" pitchFamily="34" charset="0"/>
              </a:rPr>
              <a:t>, </a:t>
            </a:r>
            <a:r>
              <a:rPr lang="en-US" dirty="0" err="1">
                <a:latin typeface="Bahnschrift SemiBold" panose="020B0502040204020203" pitchFamily="34" charset="0"/>
              </a:rPr>
              <a:t>sehingga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tidak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ada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outlier </a:t>
            </a:r>
            <a:r>
              <a:rPr lang="en-US" dirty="0" err="1">
                <a:latin typeface="Bahnschrift SemiBold" panose="020B0502040204020203" pitchFamily="34" charset="0"/>
              </a:rPr>
              <a:t>dari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sisi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batas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bawah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jumlah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karakter</a:t>
            </a:r>
            <a:r>
              <a:rPr lang="en-US" dirty="0">
                <a:latin typeface="Bahnschrift SemiBold" panose="020B0502040204020203" pitchFamily="34" charset="0"/>
              </a:rPr>
              <a:t> pada </a:t>
            </a:r>
            <a:r>
              <a:rPr lang="en-US" i="1" dirty="0">
                <a:latin typeface="Bahnschrift SemiBold" panose="020B0502040204020203" pitchFamily="34" charset="0"/>
              </a:rPr>
              <a:t>tweet</a:t>
            </a:r>
            <a:r>
              <a:rPr lang="en-US" dirty="0">
                <a:latin typeface="Bahnschrift SemiBold" panose="020B0502040204020203" pitchFamily="34" charset="0"/>
              </a:rPr>
              <a:t>.</a:t>
            </a:r>
          </a:p>
          <a:p>
            <a:pPr algn="ctr"/>
            <a:endParaRPr lang="en-US" dirty="0">
              <a:latin typeface="Bahnschrift SemiBold" panose="020B0502040204020203" pitchFamily="34" charset="0"/>
            </a:endParaRPr>
          </a:p>
          <a:p>
            <a:pPr algn="ctr"/>
            <a:r>
              <a:rPr lang="en-US" dirty="0" err="1">
                <a:latin typeface="Bahnschrift SemiBold" panose="020B0502040204020203" pitchFamily="34" charset="0"/>
              </a:rPr>
              <a:t>Jumlah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karakter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memiliki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batas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atas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sebesar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291.5</a:t>
            </a:r>
            <a:r>
              <a:rPr lang="en-US" dirty="0">
                <a:latin typeface="Bahnschrift SemiBold" panose="020B0502040204020203" pitchFamily="34" charset="0"/>
              </a:rPr>
              <a:t> dan </a:t>
            </a:r>
            <a:r>
              <a:rPr lang="en-US" dirty="0" err="1">
                <a:latin typeface="Bahnschrift SemiBold" panose="020B0502040204020203" pitchFamily="34" charset="0"/>
              </a:rPr>
              <a:t>nilai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maksimum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yaitu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561 </a:t>
            </a:r>
            <a:r>
              <a:rPr lang="en-US" dirty="0" err="1">
                <a:latin typeface="Bahnschrift SemiBold" panose="020B0502040204020203" pitchFamily="34" charset="0"/>
              </a:rPr>
              <a:t>karakter</a:t>
            </a:r>
            <a:r>
              <a:rPr lang="en-US" dirty="0">
                <a:latin typeface="Bahnschrift SemiBold" panose="020B0502040204020203" pitchFamily="34" charset="0"/>
              </a:rPr>
              <a:t>, </a:t>
            </a:r>
            <a:r>
              <a:rPr lang="en-US" dirty="0" err="1">
                <a:latin typeface="Bahnschrift SemiBold" panose="020B0502040204020203" pitchFamily="34" charset="0"/>
              </a:rPr>
              <a:t>sehingga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ada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outlier </a:t>
            </a:r>
            <a:r>
              <a:rPr lang="en-US" dirty="0" err="1">
                <a:latin typeface="Bahnschrift SemiBold" panose="020B0502040204020203" pitchFamily="34" charset="0"/>
              </a:rPr>
              <a:t>dari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sisi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batas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atas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jumlah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karakter</a:t>
            </a:r>
            <a:r>
              <a:rPr lang="en-US" dirty="0">
                <a:latin typeface="Bahnschrift SemiBold" panose="020B0502040204020203" pitchFamily="34" charset="0"/>
              </a:rPr>
              <a:t> pada </a:t>
            </a:r>
            <a:r>
              <a:rPr lang="en-US" i="1" dirty="0">
                <a:latin typeface="Bahnschrift SemiBold" panose="020B0502040204020203" pitchFamily="34" charset="0"/>
              </a:rPr>
              <a:t>tweet</a:t>
            </a:r>
            <a:r>
              <a:rPr lang="en-US" dirty="0">
                <a:latin typeface="Bahnschrift SemiBold" panose="020B0502040204020203" pitchFamily="34" charset="0"/>
              </a:rPr>
              <a:t>.</a:t>
            </a:r>
          </a:p>
          <a:p>
            <a:pPr algn="ctr"/>
            <a:endParaRPr lang="en-ID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450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p63"/>
          <p:cNvSpPr txBox="1"/>
          <p:nvPr/>
        </p:nvSpPr>
        <p:spPr>
          <a:xfrm>
            <a:off x="4686359" y="-870705"/>
            <a:ext cx="1025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Female</a:t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88" name="Google Shape;2388;p63"/>
          <p:cNvSpPr txBox="1"/>
          <p:nvPr/>
        </p:nvSpPr>
        <p:spPr>
          <a:xfrm>
            <a:off x="4686360" y="-522555"/>
            <a:ext cx="1025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Male</a:t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" name="Google Shape;2386;p63">
            <a:extLst>
              <a:ext uri="{FF2B5EF4-FFF2-40B4-BE49-F238E27FC236}">
                <a16:creationId xmlns:a16="http://schemas.microsoft.com/office/drawing/2014/main" id="{C60E08A1-C0B8-443F-BFF2-73278DDFA6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307393"/>
            <a:ext cx="7299600" cy="11126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Melihat</a:t>
            </a:r>
            <a:r>
              <a:rPr lang="en-US" sz="1600" dirty="0"/>
              <a:t> </a:t>
            </a:r>
            <a:r>
              <a:rPr lang="en-US" sz="1600" dirty="0" err="1"/>
              <a:t>persebaran</a:t>
            </a:r>
            <a:r>
              <a:rPr lang="en-US" sz="1600" dirty="0"/>
              <a:t> </a:t>
            </a:r>
            <a:r>
              <a:rPr lang="en-US" sz="1600" dirty="0" err="1"/>
              <a:t>jumlah</a:t>
            </a:r>
            <a:r>
              <a:rPr lang="en-US" sz="1600" dirty="0"/>
              <a:t> kata </a:t>
            </a:r>
            <a:r>
              <a:rPr lang="en-US" sz="1600" i="1" dirty="0"/>
              <a:t>tweet</a:t>
            </a:r>
            <a:r>
              <a:rPr lang="en-US" sz="1600" dirty="0"/>
              <a:t> </a:t>
            </a:r>
            <a:r>
              <a:rPr lang="en-US" sz="1600" dirty="0" err="1"/>
              <a:t>berdasarkan</a:t>
            </a:r>
            <a:r>
              <a:rPr lang="en-US" sz="1600" dirty="0"/>
              <a:t> </a:t>
            </a:r>
            <a:r>
              <a:rPr lang="en-US" sz="1600" i="1" dirty="0"/>
              <a:t>outlier</a:t>
            </a:r>
            <a:endParaRPr sz="1600" i="1"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1253ED-27C2-46DB-B638-F2DE03F442A6}"/>
              </a:ext>
            </a:extLst>
          </p:cNvPr>
          <p:cNvSpPr txBox="1"/>
          <p:nvPr/>
        </p:nvSpPr>
        <p:spPr>
          <a:xfrm>
            <a:off x="1656678" y="3057414"/>
            <a:ext cx="51851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hnschrift SemiBold" panose="020B0502040204020203" pitchFamily="34" charset="0"/>
              </a:rPr>
              <a:t>Dari </a:t>
            </a:r>
            <a:r>
              <a:rPr lang="en-US" dirty="0" err="1">
                <a:latin typeface="Bahnschrift SemiBold" panose="020B0502040204020203" pitchFamily="34" charset="0"/>
              </a:rPr>
              <a:t>gambar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tersebut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dapat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terlihat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bahwa</a:t>
            </a:r>
            <a:r>
              <a:rPr lang="en-US" dirty="0">
                <a:latin typeface="Bahnschrift SemiBold" panose="020B0502040204020203" pitchFamily="34" charset="0"/>
              </a:rPr>
              <a:t>:</a:t>
            </a:r>
          </a:p>
          <a:p>
            <a:pPr algn="ctr"/>
            <a:r>
              <a:rPr lang="en-US" dirty="0" err="1">
                <a:latin typeface="Bahnschrift SemiBold" panose="020B0502040204020203" pitchFamily="34" charset="0"/>
              </a:rPr>
              <a:t>Jumlah</a:t>
            </a:r>
            <a:r>
              <a:rPr lang="en-US" dirty="0">
                <a:latin typeface="Bahnschrift SemiBold" panose="020B0502040204020203" pitchFamily="34" charset="0"/>
              </a:rPr>
              <a:t> kata </a:t>
            </a:r>
            <a:r>
              <a:rPr lang="en-US" dirty="0" err="1">
                <a:latin typeface="Bahnschrift SemiBold" panose="020B0502040204020203" pitchFamily="34" charset="0"/>
              </a:rPr>
              <a:t>memiliki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batas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bawah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sebesar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-12.0</a:t>
            </a:r>
            <a:r>
              <a:rPr lang="en-US" dirty="0">
                <a:latin typeface="Bahnschrift SemiBold" panose="020B0502040204020203" pitchFamily="34" charset="0"/>
              </a:rPr>
              <a:t> dan </a:t>
            </a:r>
            <a:r>
              <a:rPr lang="en-US" dirty="0" err="1">
                <a:latin typeface="Bahnschrift SemiBold" panose="020B0502040204020203" pitchFamily="34" charset="0"/>
              </a:rPr>
              <a:t>nilai</a:t>
            </a:r>
            <a:r>
              <a:rPr lang="en-US" dirty="0">
                <a:latin typeface="Bahnschrift SemiBold" panose="020B0502040204020203" pitchFamily="34" charset="0"/>
              </a:rPr>
              <a:t> minimum </a:t>
            </a:r>
            <a:r>
              <a:rPr lang="en-US" dirty="0" err="1">
                <a:latin typeface="Bahnschrift SemiBold" panose="020B0502040204020203" pitchFamily="34" charset="0"/>
              </a:rPr>
              <a:t>yaitu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1 </a:t>
            </a:r>
            <a:r>
              <a:rPr lang="en-US" dirty="0">
                <a:latin typeface="Bahnschrift SemiBold" panose="020B0502040204020203" pitchFamily="34" charset="0"/>
              </a:rPr>
              <a:t>kata, </a:t>
            </a:r>
            <a:r>
              <a:rPr lang="en-US" dirty="0" err="1">
                <a:latin typeface="Bahnschrift SemiBold" panose="020B0502040204020203" pitchFamily="34" charset="0"/>
              </a:rPr>
              <a:t>sehingga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tidak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ada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outlier </a:t>
            </a:r>
            <a:r>
              <a:rPr lang="en-US" dirty="0" err="1">
                <a:latin typeface="Bahnschrift SemiBold" panose="020B0502040204020203" pitchFamily="34" charset="0"/>
              </a:rPr>
              <a:t>dari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sisi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batas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bawah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jumlah</a:t>
            </a:r>
            <a:r>
              <a:rPr lang="en-US" dirty="0">
                <a:latin typeface="Bahnschrift SemiBold" panose="020B0502040204020203" pitchFamily="34" charset="0"/>
              </a:rPr>
              <a:t> kata pada </a:t>
            </a:r>
            <a:r>
              <a:rPr lang="en-US" i="1" dirty="0">
                <a:latin typeface="Bahnschrift SemiBold" panose="020B0502040204020203" pitchFamily="34" charset="0"/>
              </a:rPr>
              <a:t>tweet</a:t>
            </a:r>
            <a:r>
              <a:rPr lang="en-US" dirty="0">
                <a:latin typeface="Bahnschrift SemiBold" panose="020B0502040204020203" pitchFamily="34" charset="0"/>
              </a:rPr>
              <a:t>.</a:t>
            </a:r>
          </a:p>
          <a:p>
            <a:pPr algn="ctr"/>
            <a:endParaRPr lang="en-US" dirty="0">
              <a:latin typeface="Bahnschrift SemiBold" panose="020B0502040204020203" pitchFamily="34" charset="0"/>
            </a:endParaRPr>
          </a:p>
          <a:p>
            <a:pPr algn="ctr"/>
            <a:r>
              <a:rPr lang="en-US" dirty="0" err="1">
                <a:latin typeface="Bahnschrift SemiBold" panose="020B0502040204020203" pitchFamily="34" charset="0"/>
              </a:rPr>
              <a:t>Jumlah</a:t>
            </a:r>
            <a:r>
              <a:rPr lang="en-US" dirty="0">
                <a:latin typeface="Bahnschrift SemiBold" panose="020B0502040204020203" pitchFamily="34" charset="0"/>
              </a:rPr>
              <a:t> kata </a:t>
            </a:r>
            <a:r>
              <a:rPr lang="en-US" dirty="0" err="1">
                <a:latin typeface="Bahnschrift SemiBold" panose="020B0502040204020203" pitchFamily="34" charset="0"/>
              </a:rPr>
              <a:t>memiliki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batas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atas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sebesar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44</a:t>
            </a:r>
            <a:r>
              <a:rPr lang="en-US" dirty="0">
                <a:latin typeface="Bahnschrift SemiBold" panose="020B0502040204020203" pitchFamily="34" charset="0"/>
              </a:rPr>
              <a:t> dan </a:t>
            </a:r>
            <a:r>
              <a:rPr lang="en-US" dirty="0" err="1">
                <a:latin typeface="Bahnschrift SemiBold" panose="020B0502040204020203" pitchFamily="34" charset="0"/>
              </a:rPr>
              <a:t>nilai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maksimum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yaitu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52 </a:t>
            </a:r>
            <a:r>
              <a:rPr lang="en-US" dirty="0">
                <a:latin typeface="Bahnschrift SemiBold" panose="020B0502040204020203" pitchFamily="34" charset="0"/>
              </a:rPr>
              <a:t>kata, </a:t>
            </a:r>
            <a:r>
              <a:rPr lang="en-US" dirty="0" err="1">
                <a:latin typeface="Bahnschrift SemiBold" panose="020B0502040204020203" pitchFamily="34" charset="0"/>
              </a:rPr>
              <a:t>sehingga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ada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outlier </a:t>
            </a:r>
            <a:r>
              <a:rPr lang="en-US" dirty="0" err="1">
                <a:latin typeface="Bahnschrift SemiBold" panose="020B0502040204020203" pitchFamily="34" charset="0"/>
              </a:rPr>
              <a:t>dari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sisi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batas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atas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jumlah</a:t>
            </a:r>
            <a:r>
              <a:rPr lang="en-US" dirty="0">
                <a:latin typeface="Bahnschrift SemiBold" panose="020B0502040204020203" pitchFamily="34" charset="0"/>
              </a:rPr>
              <a:t> kata pada </a:t>
            </a:r>
            <a:r>
              <a:rPr lang="en-US" i="1" dirty="0">
                <a:latin typeface="Bahnschrift SemiBold" panose="020B0502040204020203" pitchFamily="34" charset="0"/>
              </a:rPr>
              <a:t>tweet</a:t>
            </a:r>
            <a:r>
              <a:rPr lang="en-US" dirty="0">
                <a:latin typeface="Bahnschrift SemiBold" panose="020B0502040204020203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140E46-0D7A-46C5-B329-DA0A5A568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9857"/>
            <a:ext cx="9144000" cy="186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65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p63"/>
          <p:cNvSpPr txBox="1"/>
          <p:nvPr/>
        </p:nvSpPr>
        <p:spPr>
          <a:xfrm>
            <a:off x="4686359" y="-870705"/>
            <a:ext cx="1025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Female</a:t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88" name="Google Shape;2388;p63"/>
          <p:cNvSpPr txBox="1"/>
          <p:nvPr/>
        </p:nvSpPr>
        <p:spPr>
          <a:xfrm>
            <a:off x="4686360" y="-522555"/>
            <a:ext cx="1025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Male</a:t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" name="Google Shape;2386;p63">
            <a:extLst>
              <a:ext uri="{FF2B5EF4-FFF2-40B4-BE49-F238E27FC236}">
                <a16:creationId xmlns:a16="http://schemas.microsoft.com/office/drawing/2014/main" id="{C60E08A1-C0B8-443F-BFF2-73278DDFA6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51179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Boxplot </a:t>
            </a:r>
            <a:r>
              <a:rPr lang="en-US" sz="1600" dirty="0" err="1"/>
              <a:t>penyebaran</a:t>
            </a:r>
            <a:r>
              <a:rPr lang="en-US" sz="1600" dirty="0"/>
              <a:t> </a:t>
            </a:r>
            <a:r>
              <a:rPr lang="en-US" sz="1600" dirty="0" err="1"/>
              <a:t>jumlah</a:t>
            </a:r>
            <a:r>
              <a:rPr lang="en-US" sz="1600" dirty="0"/>
              <a:t> </a:t>
            </a:r>
            <a:r>
              <a:rPr lang="en-US" sz="1600" dirty="0" err="1"/>
              <a:t>karakter</a:t>
            </a:r>
            <a:r>
              <a:rPr lang="en-US" sz="1600" dirty="0"/>
              <a:t> </a:t>
            </a:r>
            <a:r>
              <a:rPr lang="en-US" sz="1600" i="1" dirty="0"/>
              <a:t>tweet</a:t>
            </a:r>
            <a:r>
              <a:rPr lang="en-US" sz="1600" dirty="0"/>
              <a:t> </a:t>
            </a:r>
            <a:r>
              <a:rPr lang="en-US" sz="1600" dirty="0" err="1"/>
              <a:t>berdasarkan</a:t>
            </a:r>
            <a:r>
              <a:rPr lang="en-US" sz="1600" dirty="0"/>
              <a:t> </a:t>
            </a:r>
            <a:r>
              <a:rPr lang="en-US" sz="1600" i="1" dirty="0"/>
              <a:t>outlier</a:t>
            </a:r>
            <a:endParaRPr sz="1600" i="1"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A35014-C598-445A-BC49-6B7F10FC0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837" y="1084491"/>
            <a:ext cx="503872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38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p63"/>
          <p:cNvSpPr txBox="1"/>
          <p:nvPr/>
        </p:nvSpPr>
        <p:spPr>
          <a:xfrm>
            <a:off x="4686359" y="-870705"/>
            <a:ext cx="1025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Female</a:t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88" name="Google Shape;2388;p63"/>
          <p:cNvSpPr txBox="1"/>
          <p:nvPr/>
        </p:nvSpPr>
        <p:spPr>
          <a:xfrm>
            <a:off x="4686360" y="-522555"/>
            <a:ext cx="1025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Male</a:t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" name="Google Shape;2386;p63">
            <a:extLst>
              <a:ext uri="{FF2B5EF4-FFF2-40B4-BE49-F238E27FC236}">
                <a16:creationId xmlns:a16="http://schemas.microsoft.com/office/drawing/2014/main" id="{C60E08A1-C0B8-443F-BFF2-73278DDFA6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51179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Boxplot </a:t>
            </a:r>
            <a:r>
              <a:rPr lang="en-US" sz="1600" dirty="0" err="1"/>
              <a:t>penyebaran</a:t>
            </a:r>
            <a:r>
              <a:rPr lang="en-US" sz="1600" dirty="0"/>
              <a:t> </a:t>
            </a:r>
            <a:r>
              <a:rPr lang="en-US" sz="1600" dirty="0" err="1"/>
              <a:t>jumlah</a:t>
            </a:r>
            <a:r>
              <a:rPr lang="en-US" sz="1600" dirty="0"/>
              <a:t> kata </a:t>
            </a:r>
            <a:r>
              <a:rPr lang="en-US" sz="1600" i="1" dirty="0"/>
              <a:t>tweet</a:t>
            </a:r>
            <a:r>
              <a:rPr lang="en-US" sz="1600" dirty="0"/>
              <a:t> </a:t>
            </a:r>
            <a:r>
              <a:rPr lang="en-US" sz="1600" dirty="0" err="1"/>
              <a:t>berdasarkan</a:t>
            </a:r>
            <a:r>
              <a:rPr lang="en-US" sz="1600" dirty="0"/>
              <a:t> </a:t>
            </a:r>
            <a:r>
              <a:rPr lang="en-US" sz="1600" i="1" dirty="0"/>
              <a:t>outlier</a:t>
            </a:r>
            <a:endParaRPr sz="1600" i="1"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7FDDB7-BFB7-46FC-8427-2C67F40BD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062" y="1084491"/>
            <a:ext cx="509587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57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p63"/>
          <p:cNvSpPr txBox="1"/>
          <p:nvPr/>
        </p:nvSpPr>
        <p:spPr>
          <a:xfrm>
            <a:off x="4686359" y="-870705"/>
            <a:ext cx="1025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Female</a:t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88" name="Google Shape;2388;p63"/>
          <p:cNvSpPr txBox="1"/>
          <p:nvPr/>
        </p:nvSpPr>
        <p:spPr>
          <a:xfrm>
            <a:off x="4686360" y="-522555"/>
            <a:ext cx="1025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Male</a:t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308781-A5C3-48E2-9A8E-2840BEF5F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25" y="1084491"/>
            <a:ext cx="4267200" cy="3752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98A9CC-22D5-437E-BE4E-80ADDD11F34E}"/>
              </a:ext>
            </a:extLst>
          </p:cNvPr>
          <p:cNvSpPr txBox="1"/>
          <p:nvPr/>
        </p:nvSpPr>
        <p:spPr>
          <a:xfrm>
            <a:off x="5711459" y="1743252"/>
            <a:ext cx="30882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Bahnschrift SemiBold" panose="020B0502040204020203" pitchFamily="34" charset="0"/>
              </a:rPr>
              <a:t>Dari </a:t>
            </a:r>
            <a:r>
              <a:rPr lang="en-US" sz="1800" dirty="0" err="1">
                <a:latin typeface="Bahnschrift SemiBold" panose="020B0502040204020203" pitchFamily="34" charset="0"/>
              </a:rPr>
              <a:t>gambar</a:t>
            </a:r>
            <a:r>
              <a:rPr lang="en-US" sz="1800" dirty="0">
                <a:latin typeface="Bahnschrift SemiBold" panose="020B0502040204020203" pitchFamily="34" charset="0"/>
              </a:rPr>
              <a:t> di </a:t>
            </a:r>
            <a:r>
              <a:rPr lang="en-US" sz="1800" dirty="0" err="1">
                <a:latin typeface="Bahnschrift SemiBold" panose="020B0502040204020203" pitchFamily="34" charset="0"/>
              </a:rPr>
              <a:t>samping</a:t>
            </a:r>
            <a:r>
              <a:rPr lang="en-US" sz="1800" dirty="0">
                <a:latin typeface="Bahnschrift SemiBold" panose="020B0502040204020203" pitchFamily="34" charset="0"/>
              </a:rPr>
              <a:t> </a:t>
            </a:r>
            <a:r>
              <a:rPr lang="en-US" sz="1800" dirty="0" err="1">
                <a:latin typeface="Bahnschrift SemiBold" panose="020B0502040204020203" pitchFamily="34" charset="0"/>
              </a:rPr>
              <a:t>dapat</a:t>
            </a:r>
            <a:r>
              <a:rPr lang="en-US" sz="1800" dirty="0">
                <a:latin typeface="Bahnschrift SemiBold" panose="020B0502040204020203" pitchFamily="34" charset="0"/>
              </a:rPr>
              <a:t> </a:t>
            </a:r>
            <a:r>
              <a:rPr lang="en-US" sz="1800" dirty="0" err="1">
                <a:latin typeface="Bahnschrift SemiBold" panose="020B0502040204020203" pitchFamily="34" charset="0"/>
              </a:rPr>
              <a:t>terlihat</a:t>
            </a:r>
            <a:r>
              <a:rPr lang="en-US" sz="1800" dirty="0">
                <a:latin typeface="Bahnschrift SemiBold" panose="020B0502040204020203" pitchFamily="34" charset="0"/>
              </a:rPr>
              <a:t> </a:t>
            </a:r>
            <a:r>
              <a:rPr lang="en-US" sz="1800" dirty="0" err="1">
                <a:latin typeface="Bahnschrift SemiBold" panose="020B0502040204020203" pitchFamily="34" charset="0"/>
              </a:rPr>
              <a:t>bahwa</a:t>
            </a:r>
            <a:r>
              <a:rPr lang="en-US" sz="1800" dirty="0">
                <a:latin typeface="Bahnschrift SemiBold" panose="020B0502040204020203" pitchFamily="34" charset="0"/>
              </a:rPr>
              <a:t>:</a:t>
            </a:r>
          </a:p>
          <a:p>
            <a:pPr algn="ctr"/>
            <a:r>
              <a:rPr lang="en-US" sz="1800" dirty="0" err="1">
                <a:latin typeface="Bahnschrift SemiBold" panose="020B0502040204020203" pitchFamily="34" charset="0"/>
              </a:rPr>
              <a:t>Jumlah</a:t>
            </a:r>
            <a:r>
              <a:rPr lang="en-US" sz="1800" dirty="0">
                <a:latin typeface="Bahnschrift SemiBold" panose="020B0502040204020203" pitchFamily="34" charset="0"/>
              </a:rPr>
              <a:t> </a:t>
            </a:r>
            <a:r>
              <a:rPr lang="en-US" sz="1800" dirty="0" err="1">
                <a:latin typeface="Bahnschrift SemiBold" panose="020B0502040204020203" pitchFamily="34" charset="0"/>
              </a:rPr>
              <a:t>karakter</a:t>
            </a:r>
            <a:r>
              <a:rPr lang="en-US" sz="1800" dirty="0">
                <a:latin typeface="Bahnschrift SemiBold" panose="020B0502040204020203" pitchFamily="34" charset="0"/>
              </a:rPr>
              <a:t> yang </a:t>
            </a:r>
            <a:r>
              <a:rPr lang="en-US" sz="1800" dirty="0" err="1">
                <a:latin typeface="Bahnschrift SemiBold" panose="020B0502040204020203" pitchFamily="34" charset="0"/>
              </a:rPr>
              <a:t>mengandung</a:t>
            </a:r>
            <a:r>
              <a:rPr lang="en-US" sz="1800" dirty="0">
                <a:latin typeface="Bahnschrift SemiBold" panose="020B0502040204020203" pitchFamily="34" charset="0"/>
              </a:rPr>
              <a:t> </a:t>
            </a:r>
            <a:r>
              <a:rPr lang="en-US" sz="1800" i="1" dirty="0">
                <a:latin typeface="Bahnschrift SemiBold" panose="020B0502040204020203" pitchFamily="34" charset="0"/>
              </a:rPr>
              <a:t>values “hate speech”</a:t>
            </a:r>
            <a:r>
              <a:rPr lang="en-US" sz="1800" dirty="0">
                <a:latin typeface="Bahnschrift SemiBold" panose="020B0502040204020203" pitchFamily="34" charset="0"/>
              </a:rPr>
              <a:t>  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lebih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sedikit</a:t>
            </a:r>
            <a:r>
              <a:rPr lang="en-US" sz="1800" dirty="0">
                <a:latin typeface="Bahnschrift SemiBold" panose="020B0502040204020203" pitchFamily="34" charset="0"/>
              </a:rPr>
              <a:t> disbanding </a:t>
            </a:r>
            <a:r>
              <a:rPr lang="en-US" sz="1800" dirty="0" err="1">
                <a:latin typeface="Bahnschrift SemiBold" panose="020B0502040204020203" pitchFamily="34" charset="0"/>
              </a:rPr>
              <a:t>dengan</a:t>
            </a:r>
            <a:r>
              <a:rPr lang="en-US" sz="1800" dirty="0">
                <a:latin typeface="Bahnschrift SemiBold" panose="020B0502040204020203" pitchFamily="34" charset="0"/>
              </a:rPr>
              <a:t> yang </a:t>
            </a:r>
            <a:r>
              <a:rPr lang="en-US" sz="1800" dirty="0" err="1">
                <a:latin typeface="Bahnschrift SemiBold" panose="020B0502040204020203" pitchFamily="34" charset="0"/>
              </a:rPr>
              <a:t>tidak</a:t>
            </a:r>
            <a:r>
              <a:rPr lang="en-US" sz="1800" dirty="0">
                <a:latin typeface="Bahnschrift SemiBold" panose="020B0502040204020203" pitchFamily="34" charset="0"/>
              </a:rPr>
              <a:t> </a:t>
            </a:r>
            <a:r>
              <a:rPr lang="en-US" sz="1800" dirty="0" err="1">
                <a:latin typeface="Bahnschrift SemiBold" panose="020B0502040204020203" pitchFamily="34" charset="0"/>
              </a:rPr>
              <a:t>mengandung</a:t>
            </a:r>
            <a:r>
              <a:rPr lang="en-US" sz="1800" dirty="0">
                <a:latin typeface="Bahnschrift SemiBold" panose="020B0502040204020203" pitchFamily="34" charset="0"/>
              </a:rPr>
              <a:t> </a:t>
            </a:r>
            <a:r>
              <a:rPr lang="en-US" sz="1800" i="1" dirty="0">
                <a:latin typeface="Bahnschrift SemiBold" panose="020B0502040204020203" pitchFamily="34" charset="0"/>
              </a:rPr>
              <a:t>values “hate speech”</a:t>
            </a:r>
            <a:r>
              <a:rPr lang="en-US" sz="1800" dirty="0">
                <a:latin typeface="Bahnschrift SemiBold" panose="020B0502040204020203" pitchFamily="34" charset="0"/>
              </a:rPr>
              <a:t>  pada </a:t>
            </a:r>
            <a:r>
              <a:rPr lang="en-US" sz="1800" dirty="0" err="1">
                <a:latin typeface="Bahnschrift SemiBold" panose="020B0502040204020203" pitchFamily="34" charset="0"/>
              </a:rPr>
              <a:t>keseluruhan</a:t>
            </a:r>
            <a:r>
              <a:rPr lang="en-US" sz="1800" dirty="0">
                <a:latin typeface="Bahnschrift SemiBold" panose="020B0502040204020203" pitchFamily="34" charset="0"/>
              </a:rPr>
              <a:t> </a:t>
            </a:r>
            <a:r>
              <a:rPr lang="en-US" sz="1800" i="1" dirty="0">
                <a:latin typeface="Bahnschrift SemiBold" panose="020B0502040204020203" pitchFamily="34" charset="0"/>
              </a:rPr>
              <a:t>tweet</a:t>
            </a:r>
            <a:r>
              <a:rPr lang="en-US" sz="1800" dirty="0">
                <a:latin typeface="Bahnschrift SemiBold" panose="020B0502040204020203" pitchFamily="34" charset="0"/>
              </a:rPr>
              <a:t>.</a:t>
            </a:r>
          </a:p>
        </p:txBody>
      </p:sp>
      <p:sp>
        <p:nvSpPr>
          <p:cNvPr id="10" name="Google Shape;2386;p63">
            <a:extLst>
              <a:ext uri="{FF2B5EF4-FFF2-40B4-BE49-F238E27FC236}">
                <a16:creationId xmlns:a16="http://schemas.microsoft.com/office/drawing/2014/main" id="{4EB8CCE3-C44E-4F5A-B617-5DFCDC05C7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511791"/>
            <a:ext cx="671277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 dirty="0" err="1"/>
              <a:t>Piechart</a:t>
            </a:r>
            <a:r>
              <a:rPr lang="en-US" sz="1600" i="1" dirty="0"/>
              <a:t> </a:t>
            </a:r>
            <a:r>
              <a:rPr lang="en-US" sz="1600" dirty="0" err="1"/>
              <a:t>jumlah</a:t>
            </a:r>
            <a:r>
              <a:rPr lang="en-US" sz="1600" dirty="0"/>
              <a:t> </a:t>
            </a:r>
            <a:r>
              <a:rPr lang="en-US" sz="1600" dirty="0" err="1"/>
              <a:t>karakter</a:t>
            </a:r>
            <a:endParaRPr sz="1600"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25753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p63"/>
          <p:cNvSpPr txBox="1"/>
          <p:nvPr/>
        </p:nvSpPr>
        <p:spPr>
          <a:xfrm>
            <a:off x="4686359" y="-870705"/>
            <a:ext cx="1025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Female</a:t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88" name="Google Shape;2388;p63"/>
          <p:cNvSpPr txBox="1"/>
          <p:nvPr/>
        </p:nvSpPr>
        <p:spPr>
          <a:xfrm>
            <a:off x="4686360" y="-522555"/>
            <a:ext cx="1025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Male</a:t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" name="Google Shape;2386;p63">
            <a:extLst>
              <a:ext uri="{FF2B5EF4-FFF2-40B4-BE49-F238E27FC236}">
                <a16:creationId xmlns:a16="http://schemas.microsoft.com/office/drawing/2014/main" id="{C60E08A1-C0B8-443F-BFF2-73278DDFA6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511791"/>
            <a:ext cx="671277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 dirty="0" err="1"/>
              <a:t>Piechart</a:t>
            </a:r>
            <a:r>
              <a:rPr lang="en-US" sz="1600" i="1" dirty="0"/>
              <a:t> </a:t>
            </a:r>
            <a:r>
              <a:rPr lang="en-US" sz="1600" dirty="0" err="1"/>
              <a:t>jumlah</a:t>
            </a:r>
            <a:r>
              <a:rPr lang="en-US" sz="1600" dirty="0"/>
              <a:t> kata</a:t>
            </a:r>
            <a:endParaRPr sz="1600"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308781-A5C3-48E2-9A8E-2840BEF5F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25" y="1084491"/>
            <a:ext cx="4267200" cy="3752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98A9CC-22D5-437E-BE4E-80ADDD11F34E}"/>
              </a:ext>
            </a:extLst>
          </p:cNvPr>
          <p:cNvSpPr txBox="1"/>
          <p:nvPr/>
        </p:nvSpPr>
        <p:spPr>
          <a:xfrm>
            <a:off x="5711459" y="1743252"/>
            <a:ext cx="30882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Bahnschrift SemiBold" panose="020B0502040204020203" pitchFamily="34" charset="0"/>
              </a:rPr>
              <a:t>Dari </a:t>
            </a:r>
            <a:r>
              <a:rPr lang="en-US" sz="1800" dirty="0" err="1">
                <a:latin typeface="Bahnschrift SemiBold" panose="020B0502040204020203" pitchFamily="34" charset="0"/>
              </a:rPr>
              <a:t>gambar</a:t>
            </a:r>
            <a:r>
              <a:rPr lang="en-US" sz="1800" dirty="0">
                <a:latin typeface="Bahnschrift SemiBold" panose="020B0502040204020203" pitchFamily="34" charset="0"/>
              </a:rPr>
              <a:t> di </a:t>
            </a:r>
            <a:r>
              <a:rPr lang="en-US" sz="1800" dirty="0" err="1">
                <a:latin typeface="Bahnschrift SemiBold" panose="020B0502040204020203" pitchFamily="34" charset="0"/>
              </a:rPr>
              <a:t>samping</a:t>
            </a:r>
            <a:r>
              <a:rPr lang="en-US" sz="1800" dirty="0">
                <a:latin typeface="Bahnschrift SemiBold" panose="020B0502040204020203" pitchFamily="34" charset="0"/>
              </a:rPr>
              <a:t> </a:t>
            </a:r>
            <a:r>
              <a:rPr lang="en-US" sz="1800" dirty="0" err="1">
                <a:latin typeface="Bahnschrift SemiBold" panose="020B0502040204020203" pitchFamily="34" charset="0"/>
              </a:rPr>
              <a:t>dapat</a:t>
            </a:r>
            <a:r>
              <a:rPr lang="en-US" sz="1800" dirty="0">
                <a:latin typeface="Bahnschrift SemiBold" panose="020B0502040204020203" pitchFamily="34" charset="0"/>
              </a:rPr>
              <a:t> </a:t>
            </a:r>
            <a:r>
              <a:rPr lang="en-US" sz="1800" dirty="0" err="1">
                <a:latin typeface="Bahnschrift SemiBold" panose="020B0502040204020203" pitchFamily="34" charset="0"/>
              </a:rPr>
              <a:t>terlihat</a:t>
            </a:r>
            <a:r>
              <a:rPr lang="en-US" sz="1800" dirty="0">
                <a:latin typeface="Bahnschrift SemiBold" panose="020B0502040204020203" pitchFamily="34" charset="0"/>
              </a:rPr>
              <a:t> </a:t>
            </a:r>
            <a:r>
              <a:rPr lang="en-US" sz="1800" dirty="0" err="1">
                <a:latin typeface="Bahnschrift SemiBold" panose="020B0502040204020203" pitchFamily="34" charset="0"/>
              </a:rPr>
              <a:t>bahwa</a:t>
            </a:r>
            <a:r>
              <a:rPr lang="en-US" sz="1800" dirty="0">
                <a:latin typeface="Bahnschrift SemiBold" panose="020B0502040204020203" pitchFamily="34" charset="0"/>
              </a:rPr>
              <a:t>:</a:t>
            </a:r>
          </a:p>
          <a:p>
            <a:pPr algn="ctr"/>
            <a:r>
              <a:rPr lang="en-US" sz="1800" dirty="0" err="1">
                <a:latin typeface="Bahnschrift SemiBold" panose="020B0502040204020203" pitchFamily="34" charset="0"/>
              </a:rPr>
              <a:t>Jumlah</a:t>
            </a:r>
            <a:r>
              <a:rPr lang="en-US" sz="1800" dirty="0">
                <a:latin typeface="Bahnschrift SemiBold" panose="020B0502040204020203" pitchFamily="34" charset="0"/>
              </a:rPr>
              <a:t> kata yang </a:t>
            </a:r>
            <a:r>
              <a:rPr lang="en-US" sz="1800" dirty="0" err="1">
                <a:latin typeface="Bahnschrift SemiBold" panose="020B0502040204020203" pitchFamily="34" charset="0"/>
              </a:rPr>
              <a:t>mengandung</a:t>
            </a:r>
            <a:r>
              <a:rPr lang="en-US" sz="1800" dirty="0">
                <a:latin typeface="Bahnschrift SemiBold" panose="020B0502040204020203" pitchFamily="34" charset="0"/>
              </a:rPr>
              <a:t> </a:t>
            </a:r>
            <a:r>
              <a:rPr lang="en-US" sz="1800" i="1" dirty="0">
                <a:latin typeface="Bahnschrift SemiBold" panose="020B0502040204020203" pitchFamily="34" charset="0"/>
              </a:rPr>
              <a:t>values “hate speech”</a:t>
            </a:r>
            <a:r>
              <a:rPr lang="en-US" sz="1800" dirty="0">
                <a:latin typeface="Bahnschrift SemiBold" panose="020B0502040204020203" pitchFamily="34" charset="0"/>
              </a:rPr>
              <a:t>  juga 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lebih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sedikit</a:t>
            </a:r>
            <a:r>
              <a:rPr lang="en-US" sz="1800" dirty="0">
                <a:latin typeface="Bahnschrift SemiBold" panose="020B0502040204020203" pitchFamily="34" charset="0"/>
              </a:rPr>
              <a:t> disbanding </a:t>
            </a:r>
            <a:r>
              <a:rPr lang="en-US" sz="1800" dirty="0" err="1">
                <a:latin typeface="Bahnschrift SemiBold" panose="020B0502040204020203" pitchFamily="34" charset="0"/>
              </a:rPr>
              <a:t>dengan</a:t>
            </a:r>
            <a:r>
              <a:rPr lang="en-US" sz="1800" dirty="0">
                <a:latin typeface="Bahnschrift SemiBold" panose="020B0502040204020203" pitchFamily="34" charset="0"/>
              </a:rPr>
              <a:t> yang </a:t>
            </a:r>
            <a:r>
              <a:rPr lang="en-US" sz="1800" dirty="0" err="1">
                <a:latin typeface="Bahnschrift SemiBold" panose="020B0502040204020203" pitchFamily="34" charset="0"/>
              </a:rPr>
              <a:t>tidak</a:t>
            </a:r>
            <a:r>
              <a:rPr lang="en-US" sz="1800" dirty="0">
                <a:latin typeface="Bahnschrift SemiBold" panose="020B0502040204020203" pitchFamily="34" charset="0"/>
              </a:rPr>
              <a:t> </a:t>
            </a:r>
            <a:r>
              <a:rPr lang="en-US" sz="1800" dirty="0" err="1">
                <a:latin typeface="Bahnschrift SemiBold" panose="020B0502040204020203" pitchFamily="34" charset="0"/>
              </a:rPr>
              <a:t>mengandung</a:t>
            </a:r>
            <a:r>
              <a:rPr lang="en-US" sz="1800" dirty="0">
                <a:latin typeface="Bahnschrift SemiBold" panose="020B0502040204020203" pitchFamily="34" charset="0"/>
              </a:rPr>
              <a:t> </a:t>
            </a:r>
            <a:r>
              <a:rPr lang="en-US" sz="1800" i="1" dirty="0">
                <a:latin typeface="Bahnschrift SemiBold" panose="020B0502040204020203" pitchFamily="34" charset="0"/>
              </a:rPr>
              <a:t>values “hate speech”</a:t>
            </a:r>
            <a:r>
              <a:rPr lang="en-US" sz="1800" dirty="0">
                <a:latin typeface="Bahnschrift SemiBold" panose="020B0502040204020203" pitchFamily="34" charset="0"/>
              </a:rPr>
              <a:t>  pada </a:t>
            </a:r>
            <a:r>
              <a:rPr lang="en-US" sz="1800" dirty="0" err="1">
                <a:latin typeface="Bahnschrift SemiBold" panose="020B0502040204020203" pitchFamily="34" charset="0"/>
              </a:rPr>
              <a:t>keseluruhan</a:t>
            </a:r>
            <a:r>
              <a:rPr lang="en-US" sz="1800" dirty="0">
                <a:latin typeface="Bahnschrift SemiBold" panose="020B0502040204020203" pitchFamily="34" charset="0"/>
              </a:rPr>
              <a:t> </a:t>
            </a:r>
            <a:r>
              <a:rPr lang="en-US" sz="1800" i="1" dirty="0">
                <a:latin typeface="Bahnschrift SemiBold" panose="020B0502040204020203" pitchFamily="34" charset="0"/>
              </a:rPr>
              <a:t>tweet</a:t>
            </a:r>
            <a:r>
              <a:rPr lang="en-US" sz="1800" dirty="0">
                <a:latin typeface="Bahnschrift SemiBold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6204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p63"/>
          <p:cNvSpPr txBox="1"/>
          <p:nvPr/>
        </p:nvSpPr>
        <p:spPr>
          <a:xfrm>
            <a:off x="4686359" y="-870705"/>
            <a:ext cx="1025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Female</a:t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88" name="Google Shape;2388;p63"/>
          <p:cNvSpPr txBox="1"/>
          <p:nvPr/>
        </p:nvSpPr>
        <p:spPr>
          <a:xfrm>
            <a:off x="4686360" y="-522555"/>
            <a:ext cx="1025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Male</a:t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" name="Google Shape;2386;p63">
            <a:extLst>
              <a:ext uri="{FF2B5EF4-FFF2-40B4-BE49-F238E27FC236}">
                <a16:creationId xmlns:a16="http://schemas.microsoft.com/office/drawing/2014/main" id="{C60E08A1-C0B8-443F-BFF2-73278DDFA6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51179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Histogram</a:t>
            </a:r>
            <a:r>
              <a:rPr lang="en-US" sz="1600" i="1" dirty="0"/>
              <a:t> </a:t>
            </a:r>
            <a:r>
              <a:rPr lang="en-US" sz="1600" dirty="0" err="1"/>
              <a:t>jumlah</a:t>
            </a:r>
            <a:r>
              <a:rPr lang="en-US" sz="1600" dirty="0"/>
              <a:t> </a:t>
            </a:r>
            <a:r>
              <a:rPr lang="en-US" sz="1600" dirty="0" err="1"/>
              <a:t>karakter</a:t>
            </a:r>
            <a:endParaRPr sz="1600"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98A9CC-22D5-437E-BE4E-80ADDD11F34E}"/>
              </a:ext>
            </a:extLst>
          </p:cNvPr>
          <p:cNvSpPr txBox="1"/>
          <p:nvPr/>
        </p:nvSpPr>
        <p:spPr>
          <a:xfrm>
            <a:off x="5521564" y="1413871"/>
            <a:ext cx="30882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Bahnschrift SemiBold" panose="020B0502040204020203" pitchFamily="34" charset="0"/>
              </a:rPr>
              <a:t>Dari </a:t>
            </a:r>
            <a:r>
              <a:rPr lang="en-US" sz="2000" dirty="0" err="1">
                <a:latin typeface="Bahnschrift SemiBold" panose="020B0502040204020203" pitchFamily="34" charset="0"/>
              </a:rPr>
              <a:t>gambar</a:t>
            </a:r>
            <a:r>
              <a:rPr lang="en-US" sz="2000" dirty="0">
                <a:latin typeface="Bahnschrift SemiBold" panose="020B0502040204020203" pitchFamily="34" charset="0"/>
              </a:rPr>
              <a:t> di </a:t>
            </a:r>
            <a:r>
              <a:rPr lang="en-US" sz="2000" dirty="0" err="1">
                <a:latin typeface="Bahnschrift SemiBold" panose="020B0502040204020203" pitchFamily="34" charset="0"/>
              </a:rPr>
              <a:t>samping</a:t>
            </a:r>
            <a:r>
              <a:rPr lang="en-US" sz="2000" dirty="0">
                <a:latin typeface="Bahnschrift SemiBold" panose="020B0502040204020203" pitchFamily="34" charset="0"/>
              </a:rPr>
              <a:t> </a:t>
            </a:r>
            <a:r>
              <a:rPr lang="en-US" sz="2000" dirty="0" err="1">
                <a:latin typeface="Bahnschrift SemiBold" panose="020B0502040204020203" pitchFamily="34" charset="0"/>
              </a:rPr>
              <a:t>dapat</a:t>
            </a:r>
            <a:r>
              <a:rPr lang="en-US" sz="2000" dirty="0">
                <a:latin typeface="Bahnschrift SemiBold" panose="020B0502040204020203" pitchFamily="34" charset="0"/>
              </a:rPr>
              <a:t> </a:t>
            </a:r>
            <a:r>
              <a:rPr lang="en-US" sz="2000" dirty="0" err="1">
                <a:latin typeface="Bahnschrift SemiBold" panose="020B0502040204020203" pitchFamily="34" charset="0"/>
              </a:rPr>
              <a:t>terlihat</a:t>
            </a:r>
            <a:r>
              <a:rPr lang="en-US" sz="2000" dirty="0">
                <a:latin typeface="Bahnschrift SemiBold" panose="020B0502040204020203" pitchFamily="34" charset="0"/>
              </a:rPr>
              <a:t> </a:t>
            </a:r>
            <a:r>
              <a:rPr lang="en-US" sz="2000" dirty="0" err="1">
                <a:latin typeface="Bahnschrift SemiBold" panose="020B0502040204020203" pitchFamily="34" charset="0"/>
              </a:rPr>
              <a:t>bahwa</a:t>
            </a:r>
            <a:r>
              <a:rPr lang="en-US" sz="2000" dirty="0">
                <a:latin typeface="Bahnschrift SemiBold" panose="020B0502040204020203" pitchFamily="34" charset="0"/>
              </a:rPr>
              <a:t> rata-rata </a:t>
            </a:r>
            <a:r>
              <a:rPr lang="en-US" sz="2000" dirty="0" err="1">
                <a:latin typeface="Bahnschrift SemiBold" panose="020B0502040204020203" pitchFamily="34" charset="0"/>
              </a:rPr>
              <a:t>jumlah</a:t>
            </a:r>
            <a:r>
              <a:rPr lang="en-US" sz="2000" dirty="0">
                <a:latin typeface="Bahnschrift SemiBold" panose="020B0502040204020203" pitchFamily="34" charset="0"/>
              </a:rPr>
              <a:t> </a:t>
            </a:r>
            <a:r>
              <a:rPr lang="en-US" sz="2000" dirty="0" err="1">
                <a:latin typeface="Bahnschrift SemiBold" panose="020B0502040204020203" pitchFamily="34" charset="0"/>
              </a:rPr>
              <a:t>karakter</a:t>
            </a:r>
            <a:r>
              <a:rPr lang="en-US" sz="2000" dirty="0">
                <a:latin typeface="Bahnschrift SemiBold" panose="020B0502040204020203" pitchFamily="34" charset="0"/>
              </a:rPr>
              <a:t> yang di-</a:t>
            </a:r>
            <a:r>
              <a:rPr lang="en-US" sz="2000" i="1" dirty="0">
                <a:latin typeface="Bahnschrift SemiBold" panose="020B0502040204020203" pitchFamily="34" charset="0"/>
              </a:rPr>
              <a:t>tweet </a:t>
            </a:r>
            <a:r>
              <a:rPr lang="en-US" sz="2000" dirty="0">
                <a:latin typeface="Bahnschrift SemiBold" panose="020B0502040204020203" pitchFamily="34" charset="0"/>
              </a:rPr>
              <a:t>oleh </a:t>
            </a:r>
            <a:r>
              <a:rPr lang="en-US" sz="2000" dirty="0" err="1">
                <a:latin typeface="Bahnschrift SemiBold" panose="020B0502040204020203" pitchFamily="34" charset="0"/>
              </a:rPr>
              <a:t>masyarakat</a:t>
            </a:r>
            <a:r>
              <a:rPr lang="en-US" sz="2000" dirty="0">
                <a:latin typeface="Bahnschrift SemiBold" panose="020B0502040204020203" pitchFamily="34" charset="0"/>
              </a:rPr>
              <a:t> Indonesia</a:t>
            </a:r>
            <a:r>
              <a:rPr lang="en-US" sz="2000" i="1" dirty="0">
                <a:latin typeface="Bahnschrift SemiBold" panose="020B0502040204020203" pitchFamily="34" charset="0"/>
              </a:rPr>
              <a:t> </a:t>
            </a:r>
            <a:r>
              <a:rPr lang="en-US" sz="2000" dirty="0">
                <a:latin typeface="Bahnschrift SemiBold" panose="020B0502040204020203" pitchFamily="34" charset="0"/>
              </a:rPr>
              <a:t>pada</a:t>
            </a:r>
            <a:r>
              <a:rPr lang="en-US" sz="2000" i="1" dirty="0">
                <a:latin typeface="Bahnschrift SemiBold" panose="020B0502040204020203" pitchFamily="34" charset="0"/>
              </a:rPr>
              <a:t> </a:t>
            </a:r>
            <a:r>
              <a:rPr lang="en-US" sz="2000" dirty="0" err="1">
                <a:latin typeface="Bahnschrift SemiBold" panose="020B0502040204020203" pitchFamily="34" charset="0"/>
              </a:rPr>
              <a:t>keseluruhan</a:t>
            </a:r>
            <a:r>
              <a:rPr lang="en-US" sz="2000" dirty="0">
                <a:latin typeface="Bahnschrift SemiBold" panose="020B0502040204020203" pitchFamily="34" charset="0"/>
              </a:rPr>
              <a:t> </a:t>
            </a:r>
            <a:r>
              <a:rPr lang="en-US" sz="2000" i="1" dirty="0">
                <a:latin typeface="Bahnschrift SemiBold" panose="020B0502040204020203" pitchFamily="34" charset="0"/>
              </a:rPr>
              <a:t>tweet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100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karakter</a:t>
            </a:r>
            <a:r>
              <a:rPr lang="en-US" sz="2000" dirty="0">
                <a:latin typeface="Bahnschrift SemiBold" panose="020B0502040204020203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1AAEDC-2B09-4F1C-BAA5-4F06065F3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40" y="939245"/>
            <a:ext cx="4820746" cy="338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568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p63"/>
          <p:cNvSpPr txBox="1"/>
          <p:nvPr/>
        </p:nvSpPr>
        <p:spPr>
          <a:xfrm>
            <a:off x="4686359" y="-870705"/>
            <a:ext cx="1025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Female</a:t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88" name="Google Shape;2388;p63"/>
          <p:cNvSpPr txBox="1"/>
          <p:nvPr/>
        </p:nvSpPr>
        <p:spPr>
          <a:xfrm>
            <a:off x="4686360" y="-522555"/>
            <a:ext cx="1025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Male</a:t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" name="Google Shape;2386;p63">
            <a:extLst>
              <a:ext uri="{FF2B5EF4-FFF2-40B4-BE49-F238E27FC236}">
                <a16:creationId xmlns:a16="http://schemas.microsoft.com/office/drawing/2014/main" id="{C60E08A1-C0B8-443F-BFF2-73278DDFA6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51179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Histogram</a:t>
            </a:r>
            <a:r>
              <a:rPr lang="en-US" sz="1600" i="1" dirty="0"/>
              <a:t> </a:t>
            </a:r>
            <a:r>
              <a:rPr lang="en-US" sz="1600" dirty="0" err="1"/>
              <a:t>jumlah</a:t>
            </a:r>
            <a:r>
              <a:rPr lang="en-US" sz="1600" dirty="0"/>
              <a:t> kata</a:t>
            </a:r>
            <a:endParaRPr sz="1600"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98A9CC-22D5-437E-BE4E-80ADDD11F34E}"/>
              </a:ext>
            </a:extLst>
          </p:cNvPr>
          <p:cNvSpPr txBox="1"/>
          <p:nvPr/>
        </p:nvSpPr>
        <p:spPr>
          <a:xfrm>
            <a:off x="5521564" y="1413871"/>
            <a:ext cx="30882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Bahnschrift SemiBold" panose="020B0502040204020203" pitchFamily="34" charset="0"/>
              </a:rPr>
              <a:t>Dari </a:t>
            </a:r>
            <a:r>
              <a:rPr lang="en-US" sz="2000" dirty="0" err="1">
                <a:latin typeface="Bahnschrift SemiBold" panose="020B0502040204020203" pitchFamily="34" charset="0"/>
              </a:rPr>
              <a:t>gambar</a:t>
            </a:r>
            <a:r>
              <a:rPr lang="en-US" sz="2000" dirty="0">
                <a:latin typeface="Bahnschrift SemiBold" panose="020B0502040204020203" pitchFamily="34" charset="0"/>
              </a:rPr>
              <a:t> di </a:t>
            </a:r>
            <a:r>
              <a:rPr lang="en-US" sz="2000" dirty="0" err="1">
                <a:latin typeface="Bahnschrift SemiBold" panose="020B0502040204020203" pitchFamily="34" charset="0"/>
              </a:rPr>
              <a:t>samping</a:t>
            </a:r>
            <a:r>
              <a:rPr lang="en-US" sz="2000" dirty="0">
                <a:latin typeface="Bahnschrift SemiBold" panose="020B0502040204020203" pitchFamily="34" charset="0"/>
              </a:rPr>
              <a:t> </a:t>
            </a:r>
            <a:r>
              <a:rPr lang="en-US" sz="2000" dirty="0" err="1">
                <a:latin typeface="Bahnschrift SemiBold" panose="020B0502040204020203" pitchFamily="34" charset="0"/>
              </a:rPr>
              <a:t>dapat</a:t>
            </a:r>
            <a:r>
              <a:rPr lang="en-US" sz="2000" dirty="0">
                <a:latin typeface="Bahnschrift SemiBold" panose="020B0502040204020203" pitchFamily="34" charset="0"/>
              </a:rPr>
              <a:t> </a:t>
            </a:r>
            <a:r>
              <a:rPr lang="en-US" sz="2000" dirty="0" err="1">
                <a:latin typeface="Bahnschrift SemiBold" panose="020B0502040204020203" pitchFamily="34" charset="0"/>
              </a:rPr>
              <a:t>terlihat</a:t>
            </a:r>
            <a:r>
              <a:rPr lang="en-US" sz="2000" dirty="0">
                <a:latin typeface="Bahnschrift SemiBold" panose="020B0502040204020203" pitchFamily="34" charset="0"/>
              </a:rPr>
              <a:t> </a:t>
            </a:r>
            <a:r>
              <a:rPr lang="en-US" sz="2000" dirty="0" err="1">
                <a:latin typeface="Bahnschrift SemiBold" panose="020B0502040204020203" pitchFamily="34" charset="0"/>
              </a:rPr>
              <a:t>bahwa</a:t>
            </a:r>
            <a:r>
              <a:rPr lang="en-US" sz="2000" dirty="0">
                <a:latin typeface="Bahnschrift SemiBold" panose="020B0502040204020203" pitchFamily="34" charset="0"/>
              </a:rPr>
              <a:t> rata-rata </a:t>
            </a:r>
            <a:r>
              <a:rPr lang="en-US" sz="2000" dirty="0" err="1">
                <a:latin typeface="Bahnschrift SemiBold" panose="020B0502040204020203" pitchFamily="34" charset="0"/>
              </a:rPr>
              <a:t>jumlah</a:t>
            </a:r>
            <a:r>
              <a:rPr lang="en-US" sz="2000" dirty="0">
                <a:latin typeface="Bahnschrift SemiBold" panose="020B0502040204020203" pitchFamily="34" charset="0"/>
              </a:rPr>
              <a:t> kata yang di-</a:t>
            </a:r>
            <a:r>
              <a:rPr lang="en-US" sz="2000" i="1" dirty="0">
                <a:latin typeface="Bahnschrift SemiBold" panose="020B0502040204020203" pitchFamily="34" charset="0"/>
              </a:rPr>
              <a:t>tweet </a:t>
            </a:r>
            <a:r>
              <a:rPr lang="en-US" sz="2000" dirty="0">
                <a:latin typeface="Bahnschrift SemiBold" panose="020B0502040204020203" pitchFamily="34" charset="0"/>
              </a:rPr>
              <a:t>oleh </a:t>
            </a:r>
            <a:r>
              <a:rPr lang="en-US" sz="2000" dirty="0" err="1">
                <a:latin typeface="Bahnschrift SemiBold" panose="020B0502040204020203" pitchFamily="34" charset="0"/>
              </a:rPr>
              <a:t>masyarakat</a:t>
            </a:r>
            <a:r>
              <a:rPr lang="en-US" sz="2000" dirty="0">
                <a:latin typeface="Bahnschrift SemiBold" panose="020B0502040204020203" pitchFamily="34" charset="0"/>
              </a:rPr>
              <a:t> Indonesia</a:t>
            </a:r>
            <a:r>
              <a:rPr lang="en-US" sz="2000" i="1" dirty="0">
                <a:latin typeface="Bahnschrift SemiBold" panose="020B0502040204020203" pitchFamily="34" charset="0"/>
              </a:rPr>
              <a:t> </a:t>
            </a:r>
            <a:r>
              <a:rPr lang="en-US" sz="2000" dirty="0">
                <a:latin typeface="Bahnschrift SemiBold" panose="020B0502040204020203" pitchFamily="34" charset="0"/>
              </a:rPr>
              <a:t>pada</a:t>
            </a:r>
            <a:r>
              <a:rPr lang="en-US" sz="2000" i="1" dirty="0">
                <a:latin typeface="Bahnschrift SemiBold" panose="020B0502040204020203" pitchFamily="34" charset="0"/>
              </a:rPr>
              <a:t> </a:t>
            </a:r>
            <a:r>
              <a:rPr lang="en-US" sz="2000" dirty="0" err="1">
                <a:latin typeface="Bahnschrift SemiBold" panose="020B0502040204020203" pitchFamily="34" charset="0"/>
              </a:rPr>
              <a:t>keseluruhan</a:t>
            </a:r>
            <a:r>
              <a:rPr lang="en-US" sz="2000" dirty="0">
                <a:latin typeface="Bahnschrift SemiBold" panose="020B0502040204020203" pitchFamily="34" charset="0"/>
              </a:rPr>
              <a:t> </a:t>
            </a:r>
            <a:r>
              <a:rPr lang="en-US" sz="2000" i="1" dirty="0">
                <a:latin typeface="Bahnschrift SemiBold" panose="020B0502040204020203" pitchFamily="34" charset="0"/>
              </a:rPr>
              <a:t>tweet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10 kata</a:t>
            </a:r>
            <a:r>
              <a:rPr lang="en-US" sz="2000" dirty="0">
                <a:latin typeface="Bahnschrift SemiBold" panose="020B0502040204020203" pitchFamily="34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C2872A-C99B-446A-A7B3-4A8ADF249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40" y="969821"/>
            <a:ext cx="4664769" cy="329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70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41"/>
          <p:cNvSpPr txBox="1">
            <a:spLocks noGrp="1"/>
          </p:cNvSpPr>
          <p:nvPr>
            <p:ph type="title" idx="2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65" name="Google Shape;1865;p41"/>
          <p:cNvSpPr txBox="1">
            <a:spLocks noGrp="1"/>
          </p:cNvSpPr>
          <p:nvPr>
            <p:ph type="subTitle" idx="1"/>
          </p:nvPr>
        </p:nvSpPr>
        <p:spPr>
          <a:xfrm flipH="1">
            <a:off x="914550" y="3099195"/>
            <a:ext cx="72999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Latar</a:t>
            </a:r>
            <a:r>
              <a:rPr lang="en-ID" dirty="0"/>
              <a:t> </a:t>
            </a:r>
            <a:r>
              <a:rPr lang="en-ID" dirty="0" err="1"/>
              <a:t>Belakang</a:t>
            </a:r>
            <a:r>
              <a:rPr lang="en-ID" dirty="0"/>
              <a:t>, </a:t>
            </a:r>
            <a:r>
              <a:rPr lang="en-ID" dirty="0" err="1"/>
              <a:t>Rumusan</a:t>
            </a:r>
            <a:r>
              <a:rPr lang="en-ID" dirty="0"/>
              <a:t> </a:t>
            </a:r>
            <a:r>
              <a:rPr lang="en-ID" dirty="0" err="1"/>
              <a:t>Masalah</a:t>
            </a:r>
            <a:r>
              <a:rPr lang="en-ID" dirty="0"/>
              <a:t>, </a:t>
            </a:r>
            <a:r>
              <a:rPr lang="en-ID" dirty="0" err="1"/>
              <a:t>Tujuan</a:t>
            </a:r>
            <a:r>
              <a:rPr lang="en-ID" dirty="0"/>
              <a:t> </a:t>
            </a:r>
            <a:r>
              <a:rPr lang="en-ID" dirty="0" err="1"/>
              <a:t>Penelitian</a:t>
            </a:r>
            <a:endParaRPr dirty="0"/>
          </a:p>
        </p:txBody>
      </p:sp>
      <p:sp>
        <p:nvSpPr>
          <p:cNvPr id="1866" name="Google Shape;1866;p41"/>
          <p:cNvSpPr txBox="1">
            <a:spLocks noGrp="1"/>
          </p:cNvSpPr>
          <p:nvPr>
            <p:ph type="ctrTitle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PENDAHULUAN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p63"/>
          <p:cNvSpPr txBox="1"/>
          <p:nvPr/>
        </p:nvSpPr>
        <p:spPr>
          <a:xfrm>
            <a:off x="4686359" y="-870705"/>
            <a:ext cx="1025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Female</a:t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88" name="Google Shape;2388;p63"/>
          <p:cNvSpPr txBox="1"/>
          <p:nvPr/>
        </p:nvSpPr>
        <p:spPr>
          <a:xfrm>
            <a:off x="4686360" y="-522555"/>
            <a:ext cx="1025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Male</a:t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" name="Google Shape;2386;p63">
            <a:extLst>
              <a:ext uri="{FF2B5EF4-FFF2-40B4-BE49-F238E27FC236}">
                <a16:creationId xmlns:a16="http://schemas.microsoft.com/office/drawing/2014/main" id="{C60E08A1-C0B8-443F-BFF2-73278DDFA6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51179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 dirty="0" err="1"/>
              <a:t>WordCloud</a:t>
            </a:r>
            <a:endParaRPr sz="2000" i="1"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7A9945-82C5-40AF-B5FD-5FD6F0B9A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925" y="1084491"/>
            <a:ext cx="5010150" cy="2466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7CFC21-38FC-415D-A610-FE5215A21334}"/>
              </a:ext>
            </a:extLst>
          </p:cNvPr>
          <p:cNvSpPr txBox="1"/>
          <p:nvPr/>
        </p:nvSpPr>
        <p:spPr>
          <a:xfrm>
            <a:off x="849853" y="3717430"/>
            <a:ext cx="80897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hnschrift SemiBold" panose="020B0502040204020203" pitchFamily="34" charset="0"/>
              </a:rPr>
              <a:t>Dari </a:t>
            </a:r>
            <a:r>
              <a:rPr lang="en-US" i="1" dirty="0" err="1">
                <a:latin typeface="Bahnschrift SemiBold" panose="020B0502040204020203" pitchFamily="34" charset="0"/>
              </a:rPr>
              <a:t>WordCloud</a:t>
            </a:r>
            <a:r>
              <a:rPr lang="en-US" dirty="0">
                <a:latin typeface="Bahnschrift SemiBold" panose="020B0502040204020203" pitchFamily="34" charset="0"/>
              </a:rPr>
              <a:t>  di </a:t>
            </a:r>
            <a:r>
              <a:rPr lang="en-US" dirty="0" err="1">
                <a:latin typeface="Bahnschrift SemiBold" panose="020B0502040204020203" pitchFamily="34" charset="0"/>
              </a:rPr>
              <a:t>atas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dapat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terlihat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bahwa</a:t>
            </a:r>
            <a:r>
              <a:rPr lang="en-US" dirty="0">
                <a:latin typeface="Bahnschrift SemiBold" panose="020B0502040204020203" pitchFamily="34" charset="0"/>
              </a:rPr>
              <a:t>:</a:t>
            </a:r>
          </a:p>
          <a:p>
            <a:pPr algn="ctr"/>
            <a:r>
              <a:rPr lang="en-US" dirty="0">
                <a:latin typeface="Bahnschrift SemiBold" panose="020B0502040204020203" pitchFamily="34" charset="0"/>
              </a:rPr>
              <a:t>Kata yang paling </a:t>
            </a:r>
            <a:r>
              <a:rPr lang="en-US" dirty="0" err="1">
                <a:latin typeface="Bahnschrift SemiBold" panose="020B0502040204020203" pitchFamily="34" charset="0"/>
              </a:rPr>
              <a:t>banyak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digunakan</a:t>
            </a:r>
            <a:r>
              <a:rPr lang="en-US" dirty="0">
                <a:latin typeface="Bahnschrift SemiBold" panose="020B0502040204020203" pitchFamily="34" charset="0"/>
              </a:rPr>
              <a:t> oleh </a:t>
            </a:r>
            <a:r>
              <a:rPr lang="en-US" dirty="0" err="1">
                <a:latin typeface="Bahnschrift SemiBold" panose="020B0502040204020203" pitchFamily="34" charset="0"/>
              </a:rPr>
              <a:t>masyarakat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dari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seluruh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i="1" dirty="0">
                <a:latin typeface="Bahnschrift SemiBold" panose="020B0502040204020203" pitchFamily="34" charset="0"/>
              </a:rPr>
              <a:t>tweet </a:t>
            </a:r>
            <a:r>
              <a:rPr lang="en-US" dirty="0">
                <a:latin typeface="Bahnschrift SemiBold" panose="020B0502040204020203" pitchFamily="34" charset="0"/>
              </a:rPr>
              <a:t>yang </a:t>
            </a:r>
            <a:r>
              <a:rPr lang="en-US" dirty="0" err="1">
                <a:latin typeface="Bahnschrift SemiBold" panose="020B0502040204020203" pitchFamily="34" charset="0"/>
              </a:rPr>
              <a:t>ada</a:t>
            </a:r>
            <a:r>
              <a:rPr lang="en-US" dirty="0">
                <a:latin typeface="Bahnschrift SemiBold" panose="020B0502040204020203" pitchFamily="34" charset="0"/>
              </a:rPr>
              <a:t> pada data </a:t>
            </a:r>
            <a:r>
              <a:rPr lang="en-US" dirty="0" err="1">
                <a:latin typeface="Bahnschrift SemiBold" panose="020B0502040204020203" pitchFamily="34" charset="0"/>
              </a:rPr>
              <a:t>adalah</a:t>
            </a:r>
            <a:r>
              <a:rPr lang="en-US" dirty="0">
                <a:latin typeface="Bahnschrift SemiBold" panose="020B0502040204020203" pitchFamily="34" charset="0"/>
              </a:rPr>
              <a:t>: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“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cencored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”</a:t>
            </a:r>
            <a:r>
              <a:rPr lang="en-US" dirty="0">
                <a:latin typeface="Bahnschrift SemiBold" panose="020B0502040204020203" pitchFamily="34" charset="0"/>
              </a:rPr>
              <a:t> (</a:t>
            </a:r>
            <a:r>
              <a:rPr lang="en-US" dirty="0" err="1">
                <a:latin typeface="Bahnschrift SemiBold" panose="020B0502040204020203" pitchFamily="34" charset="0"/>
              </a:rPr>
              <a:t>merujuk</a:t>
            </a:r>
            <a:r>
              <a:rPr lang="en-US" dirty="0">
                <a:latin typeface="Bahnschrift SemiBold" panose="020B0502040204020203" pitchFamily="34" charset="0"/>
              </a:rPr>
              <a:t> pada kata </a:t>
            </a:r>
            <a:r>
              <a:rPr lang="en-US" i="1" dirty="0">
                <a:latin typeface="Bahnschrift SemiBold" panose="020B0502040204020203" pitchFamily="34" charset="0"/>
              </a:rPr>
              <a:t>abusive</a:t>
            </a:r>
            <a:r>
              <a:rPr lang="en-US" dirty="0">
                <a:latin typeface="Bahnschrift SemiBold" panose="020B0502040204020203" pitchFamily="34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0151282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p63"/>
          <p:cNvSpPr txBox="1"/>
          <p:nvPr/>
        </p:nvSpPr>
        <p:spPr>
          <a:xfrm>
            <a:off x="4686359" y="-870705"/>
            <a:ext cx="1025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Female</a:t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88" name="Google Shape;2388;p63"/>
          <p:cNvSpPr txBox="1"/>
          <p:nvPr/>
        </p:nvSpPr>
        <p:spPr>
          <a:xfrm>
            <a:off x="4686360" y="-522555"/>
            <a:ext cx="1025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Male</a:t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" name="Google Shape;2386;p63">
            <a:extLst>
              <a:ext uri="{FF2B5EF4-FFF2-40B4-BE49-F238E27FC236}">
                <a16:creationId xmlns:a16="http://schemas.microsoft.com/office/drawing/2014/main" id="{C60E08A1-C0B8-443F-BFF2-73278DDFA6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307393"/>
            <a:ext cx="7299600" cy="11126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 dirty="0"/>
              <a:t>Pearson Correlation</a:t>
            </a:r>
            <a:endParaRPr sz="1600" i="1"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1253ED-27C2-46DB-B638-F2DE03F442A6}"/>
              </a:ext>
            </a:extLst>
          </p:cNvPr>
          <p:cNvSpPr txBox="1"/>
          <p:nvPr/>
        </p:nvSpPr>
        <p:spPr>
          <a:xfrm>
            <a:off x="0" y="384329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Bahnschrift SemiBold" panose="020B0502040204020203" pitchFamily="34" charset="0"/>
              </a:rPr>
              <a:t>Dari </a:t>
            </a:r>
            <a:r>
              <a:rPr lang="en-US" sz="1200" dirty="0" err="1">
                <a:latin typeface="Bahnschrift SemiBold" panose="020B0502040204020203" pitchFamily="34" charset="0"/>
              </a:rPr>
              <a:t>gambar</a:t>
            </a:r>
            <a:r>
              <a:rPr lang="en-US" sz="1200" dirty="0">
                <a:latin typeface="Bahnschrift SemiBold" panose="020B0502040204020203" pitchFamily="34" charset="0"/>
              </a:rPr>
              <a:t> </a:t>
            </a:r>
            <a:r>
              <a:rPr lang="en-US" sz="1200" dirty="0" err="1">
                <a:latin typeface="Bahnschrift SemiBold" panose="020B0502040204020203" pitchFamily="34" charset="0"/>
              </a:rPr>
              <a:t>tersebut</a:t>
            </a:r>
            <a:r>
              <a:rPr lang="en-US" sz="1200" dirty="0">
                <a:latin typeface="Bahnschrift SemiBold" panose="020B0502040204020203" pitchFamily="34" charset="0"/>
              </a:rPr>
              <a:t> </a:t>
            </a:r>
            <a:r>
              <a:rPr lang="en-US" sz="1200" dirty="0" err="1">
                <a:latin typeface="Bahnschrift SemiBold" panose="020B0502040204020203" pitchFamily="34" charset="0"/>
              </a:rPr>
              <a:t>dapat</a:t>
            </a:r>
            <a:r>
              <a:rPr lang="en-US" sz="1200" dirty="0">
                <a:latin typeface="Bahnschrift SemiBold" panose="020B0502040204020203" pitchFamily="34" charset="0"/>
              </a:rPr>
              <a:t> </a:t>
            </a:r>
            <a:r>
              <a:rPr lang="en-US" sz="1200" dirty="0" err="1">
                <a:latin typeface="Bahnschrift SemiBold" panose="020B0502040204020203" pitchFamily="34" charset="0"/>
              </a:rPr>
              <a:t>terlihat</a:t>
            </a:r>
            <a:r>
              <a:rPr lang="en-US" sz="1200" dirty="0">
                <a:latin typeface="Bahnschrift SemiBold" panose="020B0502040204020203" pitchFamily="34" charset="0"/>
              </a:rPr>
              <a:t> </a:t>
            </a:r>
            <a:r>
              <a:rPr lang="en-US" sz="1200" dirty="0" err="1">
                <a:latin typeface="Bahnschrift SemiBold" panose="020B0502040204020203" pitchFamily="34" charset="0"/>
              </a:rPr>
              <a:t>bahwa</a:t>
            </a:r>
            <a:r>
              <a:rPr lang="en-US" sz="1200" dirty="0">
                <a:latin typeface="Bahnschrift SemiBold" panose="020B0502040204020203" pitchFamily="34" charset="0"/>
              </a:rPr>
              <a:t>:</a:t>
            </a:r>
          </a:p>
          <a:p>
            <a:pPr algn="ctr"/>
            <a:r>
              <a:rPr lang="en-US" sz="1200" dirty="0" err="1">
                <a:latin typeface="Bahnschrift SemiBold" panose="020B0502040204020203" pitchFamily="34" charset="0"/>
              </a:rPr>
              <a:t>Jumlah</a:t>
            </a:r>
            <a:r>
              <a:rPr lang="en-US" sz="1200" dirty="0">
                <a:latin typeface="Bahnschrift SemiBold" panose="020B0502040204020203" pitchFamily="34" charset="0"/>
              </a:rPr>
              <a:t> </a:t>
            </a:r>
            <a:r>
              <a:rPr lang="en-US" sz="1200" dirty="0" err="1">
                <a:latin typeface="Bahnschrift SemiBold" panose="020B0502040204020203" pitchFamily="34" charset="0"/>
              </a:rPr>
              <a:t>karakter</a:t>
            </a:r>
            <a:r>
              <a:rPr lang="en-US" sz="1200" dirty="0">
                <a:latin typeface="Bahnschrift SemiBold" panose="020B0502040204020203" pitchFamily="34" charset="0"/>
              </a:rPr>
              <a:t> dan </a:t>
            </a:r>
            <a:r>
              <a:rPr lang="en-US" sz="1200" dirty="0" err="1">
                <a:latin typeface="Bahnschrift SemiBold" panose="020B0502040204020203" pitchFamily="34" charset="0"/>
              </a:rPr>
              <a:t>jumlah</a:t>
            </a:r>
            <a:r>
              <a:rPr lang="en-US" sz="1200" dirty="0">
                <a:latin typeface="Bahnschrift SemiBold" panose="020B0502040204020203" pitchFamily="34" charset="0"/>
              </a:rPr>
              <a:t> kata pada </a:t>
            </a:r>
            <a:r>
              <a:rPr lang="en-US" sz="1200" dirty="0" err="1">
                <a:latin typeface="Bahnschrift SemiBold" panose="020B0502040204020203" pitchFamily="34" charset="0"/>
              </a:rPr>
              <a:t>keseluruhan</a:t>
            </a:r>
            <a:r>
              <a:rPr lang="en-US" sz="1200" dirty="0">
                <a:latin typeface="Bahnschrift SemiBold" panose="020B0502040204020203" pitchFamily="34" charset="0"/>
              </a:rPr>
              <a:t> </a:t>
            </a:r>
            <a:r>
              <a:rPr lang="en-US" sz="1200" i="1" dirty="0">
                <a:latin typeface="Bahnschrift SemiBold" panose="020B0502040204020203" pitchFamily="34" charset="0"/>
              </a:rPr>
              <a:t>tweet </a:t>
            </a:r>
            <a:r>
              <a:rPr lang="en-US" sz="1200" dirty="0" err="1">
                <a:latin typeface="Bahnschrift SemiBold" panose="020B0502040204020203" pitchFamily="34" charset="0"/>
              </a:rPr>
              <a:t>memiliki</a:t>
            </a:r>
            <a:r>
              <a:rPr lang="en-US" sz="1200" dirty="0">
                <a:latin typeface="Bahnschrift SemiBold" panose="020B0502040204020203" pitchFamily="34" charset="0"/>
              </a:rPr>
              <a:t> </a:t>
            </a:r>
            <a:r>
              <a:rPr lang="en-US" sz="1200" dirty="0" err="1">
                <a:latin typeface="Bahnschrift SemiBold" panose="020B0502040204020203" pitchFamily="34" charset="0"/>
              </a:rPr>
              <a:t>korelasi</a:t>
            </a:r>
            <a:r>
              <a:rPr lang="en-US" sz="1200" dirty="0">
                <a:latin typeface="Bahnschrift SemiBold" panose="020B0502040204020203" pitchFamily="34" charset="0"/>
              </a:rPr>
              <a:t> yang </a:t>
            </a:r>
            <a:r>
              <a:rPr lang="en-US" sz="1200" dirty="0" err="1">
                <a:latin typeface="Bahnschrift SemiBold" panose="020B0502040204020203" pitchFamily="34" charset="0"/>
              </a:rPr>
              <a:t>positif</a:t>
            </a:r>
            <a:r>
              <a:rPr lang="en-US" sz="1200" dirty="0">
                <a:latin typeface="Bahnschrift SemiBold" panose="020B0502040204020203" pitchFamily="34" charset="0"/>
              </a:rPr>
              <a:t>, </a:t>
            </a:r>
            <a:r>
              <a:rPr lang="en-US" sz="1200" dirty="0" err="1">
                <a:latin typeface="Bahnschrift SemiBold" panose="020B0502040204020203" pitchFamily="34" charset="0"/>
              </a:rPr>
              <a:t>bahkan</a:t>
            </a:r>
            <a:r>
              <a:rPr lang="en-US" sz="1200" dirty="0">
                <a:latin typeface="Bahnschrift SemiBold" panose="020B0502040204020203" pitchFamily="34" charset="0"/>
              </a:rPr>
              <a:t> hamper </a:t>
            </a:r>
            <a:r>
              <a:rPr lang="en-US" sz="1200" dirty="0" err="1">
                <a:latin typeface="Bahnschrift SemiBold" panose="020B0502040204020203" pitchFamily="34" charset="0"/>
              </a:rPr>
              <a:t>mendekati</a:t>
            </a:r>
            <a:r>
              <a:rPr lang="en-US" sz="1200" dirty="0">
                <a:latin typeface="Bahnschrift SemiBold" panose="020B0502040204020203" pitchFamily="34" charset="0"/>
              </a:rPr>
              <a:t> 1 (0.95), </a:t>
            </a:r>
            <a:r>
              <a:rPr lang="en-US" sz="1200" dirty="0" err="1">
                <a:latin typeface="Bahnschrift SemiBold" panose="020B0502040204020203" pitchFamily="34" charset="0"/>
              </a:rPr>
              <a:t>artinya</a:t>
            </a:r>
            <a:r>
              <a:rPr lang="en-US" sz="1200" dirty="0">
                <a:latin typeface="Bahnschrift SemiBold" panose="020B0502040204020203" pitchFamily="34" charset="0"/>
              </a:rPr>
              <a:t> </a:t>
            </a:r>
            <a:r>
              <a:rPr lang="en-US" sz="1200" dirty="0" err="1">
                <a:latin typeface="Bahnschrift SemiBold" panose="020B0502040204020203" pitchFamily="34" charset="0"/>
              </a:rPr>
              <a:t>kedua</a:t>
            </a:r>
            <a:r>
              <a:rPr lang="en-US" sz="1200" dirty="0">
                <a:latin typeface="Bahnschrift SemiBold" panose="020B0502040204020203" pitchFamily="34" charset="0"/>
              </a:rPr>
              <a:t> </a:t>
            </a:r>
            <a:r>
              <a:rPr lang="en-US" sz="1200" dirty="0" err="1">
                <a:latin typeface="Bahnschrift SemiBold" panose="020B0502040204020203" pitchFamily="34" charset="0"/>
              </a:rPr>
              <a:t>variabel</a:t>
            </a:r>
            <a:r>
              <a:rPr lang="en-US" sz="1200" dirty="0">
                <a:latin typeface="Bahnschrift SemiBold" panose="020B0502040204020203" pitchFamily="34" charset="0"/>
              </a:rPr>
              <a:t> </a:t>
            </a:r>
            <a:r>
              <a:rPr lang="en-US" sz="1200" dirty="0" err="1">
                <a:latin typeface="Bahnschrift SemiBold" panose="020B0502040204020203" pitchFamily="34" charset="0"/>
              </a:rPr>
              <a:t>tersebut</a:t>
            </a:r>
            <a:r>
              <a:rPr lang="en-US" sz="1200" dirty="0">
                <a:latin typeface="Bahnschrift SemiBold" panose="020B0502040204020203" pitchFamily="34" charset="0"/>
              </a:rPr>
              <a:t> </a:t>
            </a:r>
            <a:r>
              <a:rPr lang="en-US" sz="1200" dirty="0" err="1">
                <a:latin typeface="Bahnschrift SemiBold" panose="020B0502040204020203" pitchFamily="34" charset="0"/>
              </a:rPr>
              <a:t>saling</a:t>
            </a:r>
            <a:r>
              <a:rPr lang="en-US" sz="1200" dirty="0">
                <a:latin typeface="Bahnschrift SemiBold" panose="020B0502040204020203" pitchFamily="34" charset="0"/>
              </a:rPr>
              <a:t> </a:t>
            </a:r>
            <a:r>
              <a:rPr lang="en-US" sz="1200" dirty="0" err="1">
                <a:latin typeface="Bahnschrift SemiBold" panose="020B0502040204020203" pitchFamily="34" charset="0"/>
              </a:rPr>
              <a:t>mempengaruhi</a:t>
            </a:r>
            <a:r>
              <a:rPr lang="en-US" sz="1200" dirty="0">
                <a:latin typeface="Bahnschrift SemiBold" panose="020B0502040204020203" pitchFamily="34" charset="0"/>
              </a:rPr>
              <a:t> </a:t>
            </a:r>
            <a:r>
              <a:rPr lang="en-US" sz="1200" dirty="0" err="1">
                <a:latin typeface="Bahnschrift SemiBold" panose="020B0502040204020203" pitchFamily="34" charset="0"/>
              </a:rPr>
              <a:t>satu</a:t>
            </a:r>
            <a:r>
              <a:rPr lang="en-US" sz="1200" dirty="0">
                <a:latin typeface="Bahnschrift SemiBold" panose="020B0502040204020203" pitchFamily="34" charset="0"/>
              </a:rPr>
              <a:t> </a:t>
            </a:r>
            <a:r>
              <a:rPr lang="en-US" sz="1200" dirty="0" err="1">
                <a:latin typeface="Bahnschrift SemiBold" panose="020B0502040204020203" pitchFamily="34" charset="0"/>
              </a:rPr>
              <a:t>sama</a:t>
            </a:r>
            <a:r>
              <a:rPr lang="en-US" sz="1200" dirty="0">
                <a:latin typeface="Bahnschrift SemiBold" panose="020B0502040204020203" pitchFamily="34" charset="0"/>
              </a:rPr>
              <a:t> lain. </a:t>
            </a:r>
            <a:r>
              <a:rPr lang="en-US" sz="1200" dirty="0" err="1">
                <a:latin typeface="Bahnschrift SemiBold" panose="020B0502040204020203" pitchFamily="34" charset="0"/>
              </a:rPr>
              <a:t>Jika</a:t>
            </a:r>
            <a:r>
              <a:rPr lang="en-US" sz="1200" dirty="0">
                <a:latin typeface="Bahnschrift SemiBold" panose="020B0502040204020203" pitchFamily="34" charset="0"/>
              </a:rPr>
              <a:t> </a:t>
            </a:r>
            <a:r>
              <a:rPr lang="en-US" sz="1200" dirty="0" err="1">
                <a:latin typeface="Bahnschrift SemiBold" panose="020B0502040204020203" pitchFamily="34" charset="0"/>
              </a:rPr>
              <a:t>ada</a:t>
            </a:r>
            <a:r>
              <a:rPr lang="en-US" sz="1200" dirty="0">
                <a:latin typeface="Bahnschrift SemiBold" panose="020B0502040204020203" pitchFamily="34" charset="0"/>
              </a:rPr>
              <a:t> </a:t>
            </a:r>
            <a:r>
              <a:rPr lang="en-US" sz="1200" dirty="0" err="1">
                <a:latin typeface="Bahnschrift SemiBold" panose="020B0502040204020203" pitchFamily="34" charset="0"/>
              </a:rPr>
              <a:t>penambahan</a:t>
            </a:r>
            <a:r>
              <a:rPr lang="en-US" sz="1200" dirty="0">
                <a:latin typeface="Bahnschrift SemiBold" panose="020B0502040204020203" pitchFamily="34" charset="0"/>
              </a:rPr>
              <a:t> pada </a:t>
            </a:r>
            <a:r>
              <a:rPr lang="en-US" sz="1200" dirty="0" err="1">
                <a:latin typeface="Bahnschrift SemiBold" panose="020B0502040204020203" pitchFamily="34" charset="0"/>
              </a:rPr>
              <a:t>pada</a:t>
            </a:r>
            <a:r>
              <a:rPr lang="en-US" sz="1200" dirty="0">
                <a:latin typeface="Bahnschrift SemiBold" panose="020B0502040204020203" pitchFamily="34" charset="0"/>
              </a:rPr>
              <a:t> </a:t>
            </a:r>
            <a:r>
              <a:rPr lang="en-US" sz="1200" dirty="0" err="1">
                <a:latin typeface="Bahnschrift SemiBold" panose="020B0502040204020203" pitchFamily="34" charset="0"/>
              </a:rPr>
              <a:t>karakter</a:t>
            </a:r>
            <a:r>
              <a:rPr lang="en-US" sz="1200" dirty="0">
                <a:latin typeface="Bahnschrift SemiBold" panose="020B0502040204020203" pitchFamily="34" charset="0"/>
              </a:rPr>
              <a:t>, </a:t>
            </a:r>
            <a:r>
              <a:rPr lang="en-US" sz="1200" dirty="0" err="1">
                <a:latin typeface="Bahnschrift SemiBold" panose="020B0502040204020203" pitchFamily="34" charset="0"/>
              </a:rPr>
              <a:t>maka</a:t>
            </a:r>
            <a:r>
              <a:rPr lang="en-US" sz="1200" dirty="0">
                <a:latin typeface="Bahnschrift SemiBold" panose="020B0502040204020203" pitchFamily="34" charset="0"/>
              </a:rPr>
              <a:t> pada </a:t>
            </a:r>
            <a:r>
              <a:rPr lang="en-US" sz="1200" dirty="0" err="1">
                <a:latin typeface="Bahnschrift SemiBold" panose="020B0502040204020203" pitchFamily="34" charset="0"/>
              </a:rPr>
              <a:t>jumlah</a:t>
            </a:r>
            <a:r>
              <a:rPr lang="en-US" sz="1200" dirty="0">
                <a:latin typeface="Bahnschrift SemiBold" panose="020B0502040204020203" pitchFamily="34" charset="0"/>
              </a:rPr>
              <a:t> kata juga </a:t>
            </a:r>
            <a:r>
              <a:rPr lang="en-US" sz="1200" dirty="0" err="1">
                <a:latin typeface="Bahnschrift SemiBold" panose="020B0502040204020203" pitchFamily="34" charset="0"/>
              </a:rPr>
              <a:t>akan</a:t>
            </a:r>
            <a:r>
              <a:rPr lang="en-US" sz="1200" dirty="0">
                <a:latin typeface="Bahnschrift SemiBold" panose="020B0502040204020203" pitchFamily="34" charset="0"/>
              </a:rPr>
              <a:t> </a:t>
            </a:r>
            <a:r>
              <a:rPr lang="en-US" sz="1200" dirty="0" err="1">
                <a:latin typeface="Bahnschrift SemiBold" panose="020B0502040204020203" pitchFamily="34" charset="0"/>
              </a:rPr>
              <a:t>bertambah</a:t>
            </a:r>
            <a:r>
              <a:rPr lang="en-US" sz="1200" dirty="0">
                <a:latin typeface="Bahnschrift SemiBold" panose="020B0502040204020203" pitchFamily="34" charset="0"/>
              </a:rPr>
              <a:t>. </a:t>
            </a:r>
            <a:endParaRPr lang="en-US" sz="1200" i="1" dirty="0">
              <a:latin typeface="Bahnschrift SemiBold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DC6C85-B8D1-459F-8DE5-9EB5A5287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00" y="863701"/>
            <a:ext cx="9144000" cy="2783142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93FC667-72F1-4353-9927-8FF216803CF5}"/>
              </a:ext>
            </a:extLst>
          </p:cNvPr>
          <p:cNvSpPr/>
          <p:nvPr/>
        </p:nvSpPr>
        <p:spPr>
          <a:xfrm>
            <a:off x="7842325" y="3453204"/>
            <a:ext cx="548640" cy="1613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86F6613-3DCE-459E-A68E-5446A76D3B68}"/>
              </a:ext>
            </a:extLst>
          </p:cNvPr>
          <p:cNvSpPr/>
          <p:nvPr/>
        </p:nvSpPr>
        <p:spPr>
          <a:xfrm>
            <a:off x="8425034" y="3250601"/>
            <a:ext cx="548640" cy="1613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962540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p63"/>
          <p:cNvSpPr txBox="1"/>
          <p:nvPr/>
        </p:nvSpPr>
        <p:spPr>
          <a:xfrm>
            <a:off x="4686359" y="-870705"/>
            <a:ext cx="1025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Female</a:t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88" name="Google Shape;2388;p63"/>
          <p:cNvSpPr txBox="1"/>
          <p:nvPr/>
        </p:nvSpPr>
        <p:spPr>
          <a:xfrm>
            <a:off x="4686360" y="-522555"/>
            <a:ext cx="1025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Male</a:t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" name="Google Shape;2386;p63">
            <a:extLst>
              <a:ext uri="{FF2B5EF4-FFF2-40B4-BE49-F238E27FC236}">
                <a16:creationId xmlns:a16="http://schemas.microsoft.com/office/drawing/2014/main" id="{C60E08A1-C0B8-443F-BFF2-73278DDFA6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51179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 dirty="0"/>
              <a:t>Scatter Plot</a:t>
            </a:r>
            <a:endParaRPr sz="1600" i="1"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98A9CC-22D5-437E-BE4E-80ADDD11F34E}"/>
              </a:ext>
            </a:extLst>
          </p:cNvPr>
          <p:cNvSpPr txBox="1"/>
          <p:nvPr/>
        </p:nvSpPr>
        <p:spPr>
          <a:xfrm>
            <a:off x="5521564" y="1413871"/>
            <a:ext cx="308829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ahnschrift SemiBold" panose="020B0502040204020203" pitchFamily="34" charset="0"/>
              </a:rPr>
              <a:t>Hasil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korelasi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positif</a:t>
            </a:r>
            <a:r>
              <a:rPr lang="en-US" sz="1600" dirty="0">
                <a:latin typeface="Bahnschrift SemiBold" panose="020B0502040204020203" pitchFamily="34" charset="0"/>
              </a:rPr>
              <a:t> pada </a:t>
            </a:r>
            <a:r>
              <a:rPr lang="en-US" sz="1600" i="1" dirty="0">
                <a:latin typeface="Bahnschrift SemiBold" panose="020B0502040204020203" pitchFamily="34" charset="0"/>
              </a:rPr>
              <a:t>Pearson Correlation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sebelumnya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dibuktikan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dengan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visualisasi</a:t>
            </a:r>
            <a:r>
              <a:rPr lang="en-US" sz="1600" dirty="0">
                <a:latin typeface="Bahnschrift SemiBold" panose="020B0502040204020203" pitchFamily="34" charset="0"/>
              </a:rPr>
              <a:t> pada </a:t>
            </a:r>
            <a:r>
              <a:rPr lang="en-US" sz="1600" dirty="0" err="1">
                <a:latin typeface="Bahnschrift SemiBold" panose="020B0502040204020203" pitchFamily="34" charset="0"/>
              </a:rPr>
              <a:t>gambar</a:t>
            </a:r>
            <a:r>
              <a:rPr lang="en-US" sz="1600" dirty="0">
                <a:latin typeface="Bahnschrift SemiBold" panose="020B0502040204020203" pitchFamily="34" charset="0"/>
              </a:rPr>
              <a:t>.</a:t>
            </a:r>
          </a:p>
          <a:p>
            <a:pPr algn="ctr"/>
            <a:endParaRPr lang="en-US" sz="1600" dirty="0">
              <a:latin typeface="Bahnschrift SemiBold" panose="020B0502040204020203" pitchFamily="34" charset="0"/>
            </a:endParaRPr>
          </a:p>
          <a:p>
            <a:pPr algn="ctr"/>
            <a:r>
              <a:rPr lang="en-US" sz="1600" dirty="0" err="1">
                <a:latin typeface="Bahnschrift SemiBold" panose="020B0502040204020203" pitchFamily="34" charset="0"/>
              </a:rPr>
              <a:t>Variabel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antara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jumlah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karakter</a:t>
            </a:r>
            <a:r>
              <a:rPr lang="en-US" sz="1600" dirty="0">
                <a:latin typeface="Bahnschrift SemiBold" panose="020B0502040204020203" pitchFamily="34" charset="0"/>
              </a:rPr>
              <a:t> dan </a:t>
            </a:r>
            <a:r>
              <a:rPr lang="en-US" sz="1600" dirty="0" err="1">
                <a:latin typeface="Bahnschrift SemiBold" panose="020B0502040204020203" pitchFamily="34" charset="0"/>
              </a:rPr>
              <a:t>jumlah</a:t>
            </a:r>
            <a:r>
              <a:rPr lang="en-US" sz="1600" dirty="0">
                <a:latin typeface="Bahnschrift SemiBold" panose="020B0502040204020203" pitchFamily="34" charset="0"/>
              </a:rPr>
              <a:t> kata </a:t>
            </a:r>
            <a:r>
              <a:rPr lang="en-US" sz="1600" dirty="0" err="1">
                <a:latin typeface="Bahnschrift SemiBold" panose="020B0502040204020203" pitchFamily="34" charset="0"/>
              </a:rPr>
              <a:t>saling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mempengaruhi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satu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sama</a:t>
            </a:r>
            <a:r>
              <a:rPr lang="en-US" sz="1600" dirty="0">
                <a:latin typeface="Bahnschrift SemiBold" panose="020B0502040204020203" pitchFamily="34" charset="0"/>
              </a:rPr>
              <a:t> lain, </a:t>
            </a:r>
            <a:r>
              <a:rPr lang="en-US" sz="1600" dirty="0" err="1">
                <a:latin typeface="Bahnschrift SemiBold" panose="020B0502040204020203" pitchFamily="34" charset="0"/>
              </a:rPr>
              <a:t>terbukti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pola</a:t>
            </a:r>
            <a:r>
              <a:rPr lang="en-US" sz="1600" dirty="0">
                <a:latin typeface="Bahnschrift SemiBold" panose="020B0502040204020203" pitchFamily="34" charset="0"/>
              </a:rPr>
              <a:t> yang </a:t>
            </a:r>
            <a:r>
              <a:rPr lang="en-US" sz="1600" dirty="0" err="1">
                <a:latin typeface="Bahnschrift SemiBold" panose="020B0502040204020203" pitchFamily="34" charset="0"/>
              </a:rPr>
              <a:t>dihasilkan</a:t>
            </a:r>
            <a:r>
              <a:rPr lang="en-US" sz="1600" dirty="0">
                <a:latin typeface="Bahnschrift SemiBold" panose="020B0502040204020203" pitchFamily="34" charset="0"/>
              </a:rPr>
              <a:t> linear </a:t>
            </a:r>
            <a:r>
              <a:rPr lang="en-US" sz="1600" dirty="0" err="1">
                <a:latin typeface="Bahnschrift SemiBold" panose="020B0502040204020203" pitchFamily="34" charset="0"/>
              </a:rPr>
              <a:t>dari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pojok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kiri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bawah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ke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pojok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kanan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atas</a:t>
            </a:r>
            <a:r>
              <a:rPr lang="en-US" sz="1600" dirty="0">
                <a:latin typeface="Bahnschrift SemiBold" panose="020B0502040204020203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3265F-A8EA-499B-86E0-A6D4D27AE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17" y="1043493"/>
            <a:ext cx="4550765" cy="334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485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p63"/>
          <p:cNvSpPr txBox="1"/>
          <p:nvPr/>
        </p:nvSpPr>
        <p:spPr>
          <a:xfrm>
            <a:off x="4686359" y="-870705"/>
            <a:ext cx="1025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Female</a:t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88" name="Google Shape;2388;p63"/>
          <p:cNvSpPr txBox="1"/>
          <p:nvPr/>
        </p:nvSpPr>
        <p:spPr>
          <a:xfrm>
            <a:off x="4686360" y="-522555"/>
            <a:ext cx="1025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Male</a:t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" name="Google Shape;2386;p63">
            <a:extLst>
              <a:ext uri="{FF2B5EF4-FFF2-40B4-BE49-F238E27FC236}">
                <a16:creationId xmlns:a16="http://schemas.microsoft.com/office/drawing/2014/main" id="{C60E08A1-C0B8-443F-BFF2-73278DDFA6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51179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/>
              <a:t>Barchart</a:t>
            </a:r>
            <a:r>
              <a:rPr lang="en-US" sz="1400" dirty="0"/>
              <a:t> </a:t>
            </a:r>
            <a:r>
              <a:rPr lang="en-US" sz="1400" dirty="0" err="1"/>
              <a:t>variabel</a:t>
            </a:r>
            <a:r>
              <a:rPr lang="en-US" sz="1400" dirty="0"/>
              <a:t> total </a:t>
            </a:r>
            <a:r>
              <a:rPr lang="en-US" sz="1400" dirty="0" err="1"/>
              <a:t>karakter</a:t>
            </a:r>
            <a:r>
              <a:rPr lang="en-US" sz="1400" dirty="0"/>
              <a:t> </a:t>
            </a:r>
            <a:r>
              <a:rPr lang="en-US" sz="1400" dirty="0" err="1"/>
              <a:t>terhadap</a:t>
            </a:r>
            <a:r>
              <a:rPr lang="en-US" sz="1400" dirty="0"/>
              <a:t> </a:t>
            </a:r>
            <a:r>
              <a:rPr lang="en-US" sz="1400" dirty="0" err="1"/>
              <a:t>variabel</a:t>
            </a:r>
            <a:r>
              <a:rPr lang="en-US" sz="1400" dirty="0"/>
              <a:t> </a:t>
            </a:r>
            <a:r>
              <a:rPr lang="en-US" sz="1400" i="1" dirty="0"/>
              <a:t>hate speech</a:t>
            </a:r>
            <a:r>
              <a:rPr lang="en-US" sz="1400" dirty="0"/>
              <a:t> (HS)</a:t>
            </a:r>
            <a:endParaRPr sz="1400" i="1"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98A9CC-22D5-437E-BE4E-80ADDD11F34E}"/>
              </a:ext>
            </a:extLst>
          </p:cNvPr>
          <p:cNvSpPr txBox="1"/>
          <p:nvPr/>
        </p:nvSpPr>
        <p:spPr>
          <a:xfrm>
            <a:off x="5543080" y="1192066"/>
            <a:ext cx="308829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ahnschrift SemiBold" panose="020B0502040204020203" pitchFamily="34" charset="0"/>
              </a:rPr>
              <a:t>Dari </a:t>
            </a:r>
            <a:r>
              <a:rPr lang="en-US" sz="1600" dirty="0" err="1">
                <a:latin typeface="Bahnschrift SemiBold" panose="020B0502040204020203" pitchFamily="34" charset="0"/>
              </a:rPr>
              <a:t>gambar</a:t>
            </a:r>
            <a:r>
              <a:rPr lang="en-US" sz="1600" dirty="0">
                <a:latin typeface="Bahnschrift SemiBold" panose="020B0502040204020203" pitchFamily="34" charset="0"/>
              </a:rPr>
              <a:t> di </a:t>
            </a:r>
            <a:r>
              <a:rPr lang="en-US" sz="1600" dirty="0" err="1">
                <a:latin typeface="Bahnschrift SemiBold" panose="020B0502040204020203" pitchFamily="34" charset="0"/>
              </a:rPr>
              <a:t>samping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dapat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terlihat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bahwa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jumlah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karakter</a:t>
            </a:r>
            <a:r>
              <a:rPr lang="en-US" sz="1600" dirty="0">
                <a:latin typeface="Bahnschrift SemiBold" panose="020B0502040204020203" pitchFamily="34" charset="0"/>
              </a:rPr>
              <a:t> yang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tidak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mengandung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unsur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i="1" dirty="0">
                <a:latin typeface="Bahnschrift SemiBold" panose="020B0502040204020203" pitchFamily="34" charset="0"/>
              </a:rPr>
              <a:t>hate speech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memiliki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jumlah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sekitar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1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juta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karakter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dari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keseluruhan</a:t>
            </a:r>
            <a:r>
              <a:rPr lang="en-US" sz="1600" dirty="0">
                <a:latin typeface="Bahnschrift SemiBold" panose="020B0502040204020203" pitchFamily="34" charset="0"/>
              </a:rPr>
              <a:t> data.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Bahnschrift SemiBold" panose="020B0502040204020203" pitchFamily="34" charset="0"/>
            </a:endParaRPr>
          </a:p>
          <a:p>
            <a:pPr algn="ctr"/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Bahnschrift SemiBold" panose="020B0502040204020203" pitchFamily="34" charset="0"/>
            </a:endParaRPr>
          </a:p>
          <a:p>
            <a:pPr algn="ctr"/>
            <a:r>
              <a:rPr lang="en-US" sz="1600" dirty="0" err="1">
                <a:latin typeface="Bahnschrift SemiBold" panose="020B0502040204020203" pitchFamily="34" charset="0"/>
              </a:rPr>
              <a:t>Sedangkan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jumlah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karakter</a:t>
            </a:r>
            <a:r>
              <a:rPr lang="en-US" sz="1600" dirty="0">
                <a:latin typeface="Bahnschrift SemiBold" panose="020B0502040204020203" pitchFamily="34" charset="0"/>
              </a:rPr>
              <a:t> yang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mengandung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unsur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i="1" dirty="0">
                <a:latin typeface="Bahnschrift SemiBold" panose="020B0502040204020203" pitchFamily="34" charset="0"/>
              </a:rPr>
              <a:t>hate speech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memiliki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jumlah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sekitar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580.000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karakter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dari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keseluruhan</a:t>
            </a:r>
            <a:r>
              <a:rPr lang="en-US" sz="1600" dirty="0">
                <a:latin typeface="Bahnschrift SemiBold" panose="020B0502040204020203" pitchFamily="34" charset="0"/>
              </a:rPr>
              <a:t> data.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Bahnschrift SemiBold" panose="020B0502040204020203" pitchFamily="34" charset="0"/>
            </a:endParaRPr>
          </a:p>
          <a:p>
            <a:pPr algn="ctr"/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07B642-407A-43CE-A431-5014DBE09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74" y="1084491"/>
            <a:ext cx="4790179" cy="336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1303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p63"/>
          <p:cNvSpPr txBox="1"/>
          <p:nvPr/>
        </p:nvSpPr>
        <p:spPr>
          <a:xfrm>
            <a:off x="4686359" y="-870705"/>
            <a:ext cx="1025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Female</a:t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88" name="Google Shape;2388;p63"/>
          <p:cNvSpPr txBox="1"/>
          <p:nvPr/>
        </p:nvSpPr>
        <p:spPr>
          <a:xfrm>
            <a:off x="4686360" y="-522555"/>
            <a:ext cx="1025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Male</a:t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" name="Google Shape;2386;p63">
            <a:extLst>
              <a:ext uri="{FF2B5EF4-FFF2-40B4-BE49-F238E27FC236}">
                <a16:creationId xmlns:a16="http://schemas.microsoft.com/office/drawing/2014/main" id="{C60E08A1-C0B8-443F-BFF2-73278DDFA6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51179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/>
              <a:t>Barchart</a:t>
            </a:r>
            <a:r>
              <a:rPr lang="en-US" sz="1400" dirty="0"/>
              <a:t> </a:t>
            </a:r>
            <a:r>
              <a:rPr lang="en-US" sz="1400" dirty="0" err="1"/>
              <a:t>variabel</a:t>
            </a:r>
            <a:r>
              <a:rPr lang="en-US" sz="1400" dirty="0"/>
              <a:t> total </a:t>
            </a:r>
            <a:r>
              <a:rPr lang="en-US" sz="1400" dirty="0" err="1"/>
              <a:t>karakter</a:t>
            </a:r>
            <a:r>
              <a:rPr lang="en-US" sz="1400" dirty="0"/>
              <a:t> </a:t>
            </a:r>
            <a:r>
              <a:rPr lang="en-US" sz="1400" dirty="0" err="1"/>
              <a:t>terhadap</a:t>
            </a:r>
            <a:r>
              <a:rPr lang="en-US" sz="1400" dirty="0"/>
              <a:t> </a:t>
            </a:r>
            <a:r>
              <a:rPr lang="en-US" sz="1400" dirty="0" err="1"/>
              <a:t>variabel</a:t>
            </a:r>
            <a:r>
              <a:rPr lang="en-US" sz="1400" dirty="0"/>
              <a:t> </a:t>
            </a:r>
            <a:r>
              <a:rPr lang="en-US" sz="1400" i="1" dirty="0"/>
              <a:t>abusive</a:t>
            </a:r>
            <a:endParaRPr sz="1400" i="1"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98A9CC-22D5-437E-BE4E-80ADDD11F34E}"/>
              </a:ext>
            </a:extLst>
          </p:cNvPr>
          <p:cNvSpPr txBox="1"/>
          <p:nvPr/>
        </p:nvSpPr>
        <p:spPr>
          <a:xfrm>
            <a:off x="5543080" y="1192066"/>
            <a:ext cx="308829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ahnschrift SemiBold" panose="020B0502040204020203" pitchFamily="34" charset="0"/>
              </a:rPr>
              <a:t>Dari </a:t>
            </a:r>
            <a:r>
              <a:rPr lang="en-US" sz="1600" dirty="0" err="1">
                <a:latin typeface="Bahnschrift SemiBold" panose="020B0502040204020203" pitchFamily="34" charset="0"/>
              </a:rPr>
              <a:t>gambar</a:t>
            </a:r>
            <a:r>
              <a:rPr lang="en-US" sz="1600" dirty="0">
                <a:latin typeface="Bahnschrift SemiBold" panose="020B0502040204020203" pitchFamily="34" charset="0"/>
              </a:rPr>
              <a:t> di </a:t>
            </a:r>
            <a:r>
              <a:rPr lang="en-US" sz="1600" dirty="0" err="1">
                <a:latin typeface="Bahnschrift SemiBold" panose="020B0502040204020203" pitchFamily="34" charset="0"/>
              </a:rPr>
              <a:t>samping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dapat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terlihat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bahwa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jumlah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karakter</a:t>
            </a:r>
            <a:r>
              <a:rPr lang="en-US" sz="1600" dirty="0">
                <a:latin typeface="Bahnschrift SemiBold" panose="020B0502040204020203" pitchFamily="34" charset="0"/>
              </a:rPr>
              <a:t> yang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tidak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mengandung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unsur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i="1" dirty="0">
                <a:latin typeface="Bahnschrift SemiBold" panose="020B0502040204020203" pitchFamily="34" charset="0"/>
              </a:rPr>
              <a:t>abusive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memiliki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jumlah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sekitar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1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juta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karakter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dari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keseluruhan</a:t>
            </a:r>
            <a:r>
              <a:rPr lang="en-US" sz="1600" dirty="0">
                <a:latin typeface="Bahnschrift SemiBold" panose="020B0502040204020203" pitchFamily="34" charset="0"/>
              </a:rPr>
              <a:t> data.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Bahnschrift SemiBold" panose="020B0502040204020203" pitchFamily="34" charset="0"/>
            </a:endParaRPr>
          </a:p>
          <a:p>
            <a:pPr algn="ctr"/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Bahnschrift SemiBold" panose="020B0502040204020203" pitchFamily="34" charset="0"/>
            </a:endParaRPr>
          </a:p>
          <a:p>
            <a:pPr algn="ctr"/>
            <a:r>
              <a:rPr lang="en-US" sz="1600" dirty="0" err="1">
                <a:latin typeface="Bahnschrift SemiBold" panose="020B0502040204020203" pitchFamily="34" charset="0"/>
              </a:rPr>
              <a:t>Sedangkan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jumlah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karakter</a:t>
            </a:r>
            <a:r>
              <a:rPr lang="en-US" sz="1600" dirty="0">
                <a:latin typeface="Bahnschrift SemiBold" panose="020B0502040204020203" pitchFamily="34" charset="0"/>
              </a:rPr>
              <a:t> yang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mengandung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unsur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i="1" dirty="0">
                <a:latin typeface="Bahnschrift SemiBold" panose="020B0502040204020203" pitchFamily="34" charset="0"/>
              </a:rPr>
              <a:t>hate speech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memiliki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jumlah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sekitar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500.000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karakter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dari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keseluruhan</a:t>
            </a:r>
            <a:r>
              <a:rPr lang="en-US" sz="1600" dirty="0">
                <a:latin typeface="Bahnschrift SemiBold" panose="020B0502040204020203" pitchFamily="34" charset="0"/>
              </a:rPr>
              <a:t> data.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Bahnschrift SemiBold" panose="020B0502040204020203" pitchFamily="34" charset="0"/>
            </a:endParaRPr>
          </a:p>
          <a:p>
            <a:pPr algn="ctr"/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85041D-BEDE-44B5-8898-8DE892B33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20" y="1026721"/>
            <a:ext cx="4500438" cy="344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635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p63"/>
          <p:cNvSpPr txBox="1"/>
          <p:nvPr/>
        </p:nvSpPr>
        <p:spPr>
          <a:xfrm>
            <a:off x="4686359" y="-870705"/>
            <a:ext cx="1025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Female</a:t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88" name="Google Shape;2388;p63"/>
          <p:cNvSpPr txBox="1"/>
          <p:nvPr/>
        </p:nvSpPr>
        <p:spPr>
          <a:xfrm>
            <a:off x="4686360" y="-522555"/>
            <a:ext cx="1025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Male</a:t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" name="Google Shape;2386;p63">
            <a:extLst>
              <a:ext uri="{FF2B5EF4-FFF2-40B4-BE49-F238E27FC236}">
                <a16:creationId xmlns:a16="http://schemas.microsoft.com/office/drawing/2014/main" id="{C60E08A1-C0B8-443F-BFF2-73278DDFA6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51179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/>
              <a:t>Barchart</a:t>
            </a:r>
            <a:r>
              <a:rPr lang="en-US" sz="1400" dirty="0"/>
              <a:t> </a:t>
            </a:r>
            <a:r>
              <a:rPr lang="en-US" sz="1400" dirty="0" err="1"/>
              <a:t>variabel</a:t>
            </a:r>
            <a:r>
              <a:rPr lang="en-US" sz="1400" dirty="0"/>
              <a:t> total kata </a:t>
            </a:r>
            <a:r>
              <a:rPr lang="en-US" sz="1400" dirty="0" err="1"/>
              <a:t>terhadap</a:t>
            </a:r>
            <a:r>
              <a:rPr lang="en-US" sz="1400" dirty="0"/>
              <a:t> </a:t>
            </a:r>
            <a:r>
              <a:rPr lang="en-US" sz="1400" dirty="0" err="1"/>
              <a:t>variabel</a:t>
            </a:r>
            <a:r>
              <a:rPr lang="en-US" sz="1400" dirty="0"/>
              <a:t> </a:t>
            </a:r>
            <a:r>
              <a:rPr lang="en-US" sz="1400" i="1" dirty="0"/>
              <a:t>hate speech </a:t>
            </a:r>
            <a:r>
              <a:rPr lang="en-US" sz="1400" dirty="0"/>
              <a:t>(HS)</a:t>
            </a:r>
            <a:endParaRPr sz="1400" i="1"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98A9CC-22D5-437E-BE4E-80ADDD11F34E}"/>
              </a:ext>
            </a:extLst>
          </p:cNvPr>
          <p:cNvSpPr txBox="1"/>
          <p:nvPr/>
        </p:nvSpPr>
        <p:spPr>
          <a:xfrm>
            <a:off x="5543080" y="1192066"/>
            <a:ext cx="308829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ahnschrift SemiBold" panose="020B0502040204020203" pitchFamily="34" charset="0"/>
              </a:rPr>
              <a:t>Dari </a:t>
            </a:r>
            <a:r>
              <a:rPr lang="en-US" sz="1600" dirty="0" err="1">
                <a:latin typeface="Bahnschrift SemiBold" panose="020B0502040204020203" pitchFamily="34" charset="0"/>
              </a:rPr>
              <a:t>gambar</a:t>
            </a:r>
            <a:r>
              <a:rPr lang="en-US" sz="1600" dirty="0">
                <a:latin typeface="Bahnschrift SemiBold" panose="020B0502040204020203" pitchFamily="34" charset="0"/>
              </a:rPr>
              <a:t> di </a:t>
            </a:r>
            <a:r>
              <a:rPr lang="en-US" sz="1600" dirty="0" err="1">
                <a:latin typeface="Bahnschrift SemiBold" panose="020B0502040204020203" pitchFamily="34" charset="0"/>
              </a:rPr>
              <a:t>samping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dapat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terlihat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bahwa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jumlah</a:t>
            </a:r>
            <a:r>
              <a:rPr lang="en-US" sz="1600" dirty="0">
                <a:latin typeface="Bahnschrift SemiBold" panose="020B0502040204020203" pitchFamily="34" charset="0"/>
              </a:rPr>
              <a:t> kata yang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tidak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mengandung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unsur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i="1" dirty="0">
                <a:latin typeface="Bahnschrift SemiBold" panose="020B0502040204020203" pitchFamily="34" charset="0"/>
              </a:rPr>
              <a:t>hate speech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memiliki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jumlah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sekitar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140.000 kata </a:t>
            </a:r>
            <a:r>
              <a:rPr lang="en-US" sz="1600" dirty="0" err="1">
                <a:latin typeface="Bahnschrift SemiBold" panose="020B0502040204020203" pitchFamily="34" charset="0"/>
              </a:rPr>
              <a:t>dari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keseluruhan</a:t>
            </a:r>
            <a:r>
              <a:rPr lang="en-US" sz="1600" dirty="0">
                <a:latin typeface="Bahnschrift SemiBold" panose="020B0502040204020203" pitchFamily="34" charset="0"/>
              </a:rPr>
              <a:t> data.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Bahnschrift SemiBold" panose="020B0502040204020203" pitchFamily="34" charset="0"/>
            </a:endParaRPr>
          </a:p>
          <a:p>
            <a:pPr algn="ctr"/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Bahnschrift SemiBold" panose="020B0502040204020203" pitchFamily="34" charset="0"/>
            </a:endParaRPr>
          </a:p>
          <a:p>
            <a:pPr algn="ctr"/>
            <a:r>
              <a:rPr lang="en-US" sz="1600" dirty="0" err="1">
                <a:latin typeface="Bahnschrift SemiBold" panose="020B0502040204020203" pitchFamily="34" charset="0"/>
              </a:rPr>
              <a:t>Sedangkan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jumlah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karakter</a:t>
            </a:r>
            <a:r>
              <a:rPr lang="en-US" sz="1600" dirty="0">
                <a:latin typeface="Bahnschrift SemiBold" panose="020B0502040204020203" pitchFamily="34" charset="0"/>
              </a:rPr>
              <a:t> yang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mengandung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unsur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i="1" dirty="0">
                <a:latin typeface="Bahnschrift SemiBold" panose="020B0502040204020203" pitchFamily="34" charset="0"/>
              </a:rPr>
              <a:t>hate speech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memiliki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jumlah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sekitar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90.000 kata </a:t>
            </a:r>
            <a:r>
              <a:rPr lang="en-US" sz="1600" dirty="0" err="1">
                <a:latin typeface="Bahnschrift SemiBold" panose="020B0502040204020203" pitchFamily="34" charset="0"/>
              </a:rPr>
              <a:t>dari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keseluruhan</a:t>
            </a:r>
            <a:r>
              <a:rPr lang="en-US" sz="1600" dirty="0">
                <a:latin typeface="Bahnschrift SemiBold" panose="020B0502040204020203" pitchFamily="34" charset="0"/>
              </a:rPr>
              <a:t> data.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Bahnschrift SemiBold" panose="020B0502040204020203" pitchFamily="34" charset="0"/>
            </a:endParaRPr>
          </a:p>
          <a:p>
            <a:pPr algn="ctr"/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C52692-D87A-4E44-83D6-BA89F5875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86" y="1052784"/>
            <a:ext cx="4762123" cy="337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8650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p63"/>
          <p:cNvSpPr txBox="1"/>
          <p:nvPr/>
        </p:nvSpPr>
        <p:spPr>
          <a:xfrm>
            <a:off x="4686359" y="-870705"/>
            <a:ext cx="1025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Female</a:t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88" name="Google Shape;2388;p63"/>
          <p:cNvSpPr txBox="1"/>
          <p:nvPr/>
        </p:nvSpPr>
        <p:spPr>
          <a:xfrm>
            <a:off x="4686360" y="-522555"/>
            <a:ext cx="1025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Male</a:t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" name="Google Shape;2386;p63">
            <a:extLst>
              <a:ext uri="{FF2B5EF4-FFF2-40B4-BE49-F238E27FC236}">
                <a16:creationId xmlns:a16="http://schemas.microsoft.com/office/drawing/2014/main" id="{C60E08A1-C0B8-443F-BFF2-73278DDFA6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51179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/>
              <a:t>Barchart</a:t>
            </a:r>
            <a:r>
              <a:rPr lang="en-US" sz="1400" dirty="0"/>
              <a:t> </a:t>
            </a:r>
            <a:r>
              <a:rPr lang="en-US" sz="1400" dirty="0" err="1"/>
              <a:t>variabel</a:t>
            </a:r>
            <a:r>
              <a:rPr lang="en-US" sz="1400" dirty="0"/>
              <a:t> total kata </a:t>
            </a:r>
            <a:r>
              <a:rPr lang="en-US" sz="1400" dirty="0" err="1"/>
              <a:t>terhadap</a:t>
            </a:r>
            <a:r>
              <a:rPr lang="en-US" sz="1400" dirty="0"/>
              <a:t> </a:t>
            </a:r>
            <a:r>
              <a:rPr lang="en-US" sz="1400" dirty="0" err="1"/>
              <a:t>variabel</a:t>
            </a:r>
            <a:r>
              <a:rPr lang="en-US" sz="1400" dirty="0"/>
              <a:t> </a:t>
            </a:r>
            <a:r>
              <a:rPr lang="en-US" sz="1400" i="1" dirty="0"/>
              <a:t>abusive</a:t>
            </a:r>
            <a:endParaRPr sz="1400" i="1"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98A9CC-22D5-437E-BE4E-80ADDD11F34E}"/>
              </a:ext>
            </a:extLst>
          </p:cNvPr>
          <p:cNvSpPr txBox="1"/>
          <p:nvPr/>
        </p:nvSpPr>
        <p:spPr>
          <a:xfrm>
            <a:off x="5543080" y="1192066"/>
            <a:ext cx="308829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ahnschrift SemiBold" panose="020B0502040204020203" pitchFamily="34" charset="0"/>
              </a:rPr>
              <a:t>Dari </a:t>
            </a:r>
            <a:r>
              <a:rPr lang="en-US" sz="1600" dirty="0" err="1">
                <a:latin typeface="Bahnschrift SemiBold" panose="020B0502040204020203" pitchFamily="34" charset="0"/>
              </a:rPr>
              <a:t>gambar</a:t>
            </a:r>
            <a:r>
              <a:rPr lang="en-US" sz="1600" dirty="0">
                <a:latin typeface="Bahnschrift SemiBold" panose="020B0502040204020203" pitchFamily="34" charset="0"/>
              </a:rPr>
              <a:t> di </a:t>
            </a:r>
            <a:r>
              <a:rPr lang="en-US" sz="1600" dirty="0" err="1">
                <a:latin typeface="Bahnschrift SemiBold" panose="020B0502040204020203" pitchFamily="34" charset="0"/>
              </a:rPr>
              <a:t>samping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dapat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terlihat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bahwa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jumlah</a:t>
            </a:r>
            <a:r>
              <a:rPr lang="en-US" sz="1600" dirty="0">
                <a:latin typeface="Bahnschrift SemiBold" panose="020B0502040204020203" pitchFamily="34" charset="0"/>
              </a:rPr>
              <a:t> kata yang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tidak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mengandung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unsur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i="1" dirty="0">
                <a:latin typeface="Bahnschrift SemiBold" panose="020B0502040204020203" pitchFamily="34" charset="0"/>
              </a:rPr>
              <a:t>abusive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memiliki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jumlah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sekitar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150.000 kata </a:t>
            </a:r>
            <a:r>
              <a:rPr lang="en-US" sz="1600" dirty="0" err="1">
                <a:latin typeface="Bahnschrift SemiBold" panose="020B0502040204020203" pitchFamily="34" charset="0"/>
              </a:rPr>
              <a:t>dari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keseluruhan</a:t>
            </a:r>
            <a:r>
              <a:rPr lang="en-US" sz="1600" dirty="0">
                <a:latin typeface="Bahnschrift SemiBold" panose="020B0502040204020203" pitchFamily="34" charset="0"/>
              </a:rPr>
              <a:t> data.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Bahnschrift SemiBold" panose="020B0502040204020203" pitchFamily="34" charset="0"/>
            </a:endParaRPr>
          </a:p>
          <a:p>
            <a:pPr algn="ctr"/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Bahnschrift SemiBold" panose="020B0502040204020203" pitchFamily="34" charset="0"/>
            </a:endParaRPr>
          </a:p>
          <a:p>
            <a:pPr algn="ctr"/>
            <a:r>
              <a:rPr lang="en-US" sz="1600" dirty="0" err="1">
                <a:latin typeface="Bahnschrift SemiBold" panose="020B0502040204020203" pitchFamily="34" charset="0"/>
              </a:rPr>
              <a:t>Sedangkan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jumlah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karakter</a:t>
            </a:r>
            <a:r>
              <a:rPr lang="en-US" sz="1600" dirty="0">
                <a:latin typeface="Bahnschrift SemiBold" panose="020B0502040204020203" pitchFamily="34" charset="0"/>
              </a:rPr>
              <a:t> yang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mengandung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unsur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i="1" dirty="0">
                <a:latin typeface="Bahnschrift SemiBold" panose="020B0502040204020203" pitchFamily="34" charset="0"/>
              </a:rPr>
              <a:t>abusive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memiliki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jumlah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sekitar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80.000 kata </a:t>
            </a:r>
            <a:r>
              <a:rPr lang="en-US" sz="1600" dirty="0" err="1">
                <a:latin typeface="Bahnschrift SemiBold" panose="020B0502040204020203" pitchFamily="34" charset="0"/>
              </a:rPr>
              <a:t>dari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keseluruhan</a:t>
            </a:r>
            <a:r>
              <a:rPr lang="en-US" sz="1600" dirty="0">
                <a:latin typeface="Bahnschrift SemiBold" panose="020B0502040204020203" pitchFamily="34" charset="0"/>
              </a:rPr>
              <a:t> data.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Bahnschrift SemiBold" panose="020B0502040204020203" pitchFamily="34" charset="0"/>
            </a:endParaRPr>
          </a:p>
          <a:p>
            <a:pPr algn="ctr"/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4ED38D-D126-4E39-8850-D968ACD30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03" y="999792"/>
            <a:ext cx="4629151" cy="340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734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p63"/>
          <p:cNvSpPr txBox="1"/>
          <p:nvPr/>
        </p:nvSpPr>
        <p:spPr>
          <a:xfrm>
            <a:off x="4686359" y="-870705"/>
            <a:ext cx="1025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Female</a:t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88" name="Google Shape;2388;p63"/>
          <p:cNvSpPr txBox="1"/>
          <p:nvPr/>
        </p:nvSpPr>
        <p:spPr>
          <a:xfrm>
            <a:off x="4686360" y="-522555"/>
            <a:ext cx="1025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Male</a:t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" name="Google Shape;2386;p63">
            <a:extLst>
              <a:ext uri="{FF2B5EF4-FFF2-40B4-BE49-F238E27FC236}">
                <a16:creationId xmlns:a16="http://schemas.microsoft.com/office/drawing/2014/main" id="{C60E08A1-C0B8-443F-BFF2-73278DDFA6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51179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API</a:t>
            </a:r>
            <a:endParaRPr sz="2000"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7CFC21-38FC-415D-A610-FE5215A21334}"/>
              </a:ext>
            </a:extLst>
          </p:cNvPr>
          <p:cNvSpPr txBox="1"/>
          <p:nvPr/>
        </p:nvSpPr>
        <p:spPr>
          <a:xfrm>
            <a:off x="849853" y="4104705"/>
            <a:ext cx="8089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Bahnschrift SemiBold" panose="020B0502040204020203" pitchFamily="34" charset="0"/>
              </a:rPr>
              <a:t>Tampilan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halaman</a:t>
            </a:r>
            <a:r>
              <a:rPr lang="en-US" dirty="0">
                <a:latin typeface="Bahnschrift SemiBold" panose="020B0502040204020203" pitchFamily="34" charset="0"/>
              </a:rPr>
              <a:t> API, </a:t>
            </a:r>
            <a:r>
              <a:rPr lang="en-US" dirty="0" err="1">
                <a:latin typeface="Bahnschrift SemiBold" panose="020B0502040204020203" pitchFamily="34" charset="0"/>
              </a:rPr>
              <a:t>klik</a:t>
            </a:r>
            <a:r>
              <a:rPr lang="en-US" dirty="0">
                <a:latin typeface="Bahnschrift SemiBold" panose="020B0502040204020203" pitchFamily="34" charset="0"/>
              </a:rPr>
              <a:t> “GET” </a:t>
            </a:r>
            <a:r>
              <a:rPr lang="en-US" dirty="0" err="1">
                <a:latin typeface="Bahnschrift SemiBold" panose="020B0502040204020203" pitchFamily="34" charset="0"/>
              </a:rPr>
              <a:t>atau</a:t>
            </a:r>
            <a:r>
              <a:rPr lang="en-US" dirty="0">
                <a:latin typeface="Bahnschrift SemiBold" panose="020B0502040204020203" pitchFamily="34" charset="0"/>
              </a:rPr>
              <a:t> “POST” </a:t>
            </a:r>
            <a:r>
              <a:rPr lang="en-US" dirty="0" err="1">
                <a:latin typeface="Bahnschrift SemiBold" panose="020B0502040204020203" pitchFamily="34" charset="0"/>
              </a:rPr>
              <a:t>untuk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melakukan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i="1" dirty="0">
                <a:latin typeface="Bahnschrift SemiBold" panose="020B0502040204020203" pitchFamily="34" charset="0"/>
              </a:rPr>
              <a:t>cleansing</a:t>
            </a:r>
            <a:r>
              <a:rPr lang="en-US" dirty="0">
                <a:latin typeface="Bahnschrift SemiBold" panose="020B0502040204020203" pitchFamily="34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854958-9EA8-4CFA-A6D7-EB9ADCAD5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068" y="1044260"/>
            <a:ext cx="7659444" cy="283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48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p63"/>
          <p:cNvSpPr txBox="1"/>
          <p:nvPr/>
        </p:nvSpPr>
        <p:spPr>
          <a:xfrm>
            <a:off x="4686359" y="-870705"/>
            <a:ext cx="1025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Female</a:t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88" name="Google Shape;2388;p63"/>
          <p:cNvSpPr txBox="1"/>
          <p:nvPr/>
        </p:nvSpPr>
        <p:spPr>
          <a:xfrm>
            <a:off x="4686360" y="-522555"/>
            <a:ext cx="1025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Male</a:t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" name="Google Shape;2386;p63">
            <a:extLst>
              <a:ext uri="{FF2B5EF4-FFF2-40B4-BE49-F238E27FC236}">
                <a16:creationId xmlns:a16="http://schemas.microsoft.com/office/drawing/2014/main" id="{C60E08A1-C0B8-443F-BFF2-73278DDFA6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51179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API (</a:t>
            </a:r>
            <a:r>
              <a:rPr lang="en-US" sz="2000" i="1" dirty="0"/>
              <a:t>Text Processing</a:t>
            </a:r>
            <a:r>
              <a:rPr lang="en-US" sz="2000" dirty="0"/>
              <a:t>)</a:t>
            </a:r>
            <a:endParaRPr sz="2000" i="1"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1AE1ED-E532-4B67-8CD9-109B1F181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59" y="1341495"/>
            <a:ext cx="7702475" cy="260656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9AFAB62-1F66-477E-A41D-34F4BEE45E05}"/>
              </a:ext>
            </a:extLst>
          </p:cNvPr>
          <p:cNvSpPr/>
          <p:nvPr/>
        </p:nvSpPr>
        <p:spPr>
          <a:xfrm>
            <a:off x="7239900" y="2108501"/>
            <a:ext cx="882127" cy="58158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DF858EA-B60C-4E80-927B-41303E9C10D8}"/>
              </a:ext>
            </a:extLst>
          </p:cNvPr>
          <p:cNvCxnSpPr>
            <a:stCxn id="12" idx="3"/>
          </p:cNvCxnSpPr>
          <p:nvPr/>
        </p:nvCxnSpPr>
        <p:spPr>
          <a:xfrm flipH="1">
            <a:off x="6691259" y="2604915"/>
            <a:ext cx="677826" cy="5793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9E90933-C58B-4DA4-9F66-EEC14FF94EDE}"/>
              </a:ext>
            </a:extLst>
          </p:cNvPr>
          <p:cNvSpPr txBox="1"/>
          <p:nvPr/>
        </p:nvSpPr>
        <p:spPr>
          <a:xfrm>
            <a:off x="5331831" y="3200530"/>
            <a:ext cx="1660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Bahnschrift SemiBold" panose="020B0502040204020203" pitchFamily="34" charset="0"/>
              </a:rPr>
              <a:t>Klik</a:t>
            </a:r>
            <a:r>
              <a:rPr lang="en-US" dirty="0">
                <a:latin typeface="Bahnschrift SemiBold" panose="020B0502040204020203" pitchFamily="34" charset="0"/>
              </a:rPr>
              <a:t> “Try it out”</a:t>
            </a:r>
            <a:endParaRPr lang="en-ID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8575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p63"/>
          <p:cNvSpPr txBox="1"/>
          <p:nvPr/>
        </p:nvSpPr>
        <p:spPr>
          <a:xfrm>
            <a:off x="4686359" y="-870705"/>
            <a:ext cx="1025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Female</a:t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88" name="Google Shape;2388;p63"/>
          <p:cNvSpPr txBox="1"/>
          <p:nvPr/>
        </p:nvSpPr>
        <p:spPr>
          <a:xfrm>
            <a:off x="4686360" y="-522555"/>
            <a:ext cx="1025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Male</a:t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" name="Google Shape;2386;p63">
            <a:extLst>
              <a:ext uri="{FF2B5EF4-FFF2-40B4-BE49-F238E27FC236}">
                <a16:creationId xmlns:a16="http://schemas.microsoft.com/office/drawing/2014/main" id="{C60E08A1-C0B8-443F-BFF2-73278DDFA6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51179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API (</a:t>
            </a:r>
            <a:r>
              <a:rPr lang="en-US" sz="2000" i="1" dirty="0"/>
              <a:t>Text Processing</a:t>
            </a:r>
            <a:r>
              <a:rPr lang="en-US" sz="2000" dirty="0"/>
              <a:t>)</a:t>
            </a:r>
            <a:endParaRPr sz="2000" i="1"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8F79BD-1BCD-4514-B9E5-BBFA3E8BF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1139234"/>
            <a:ext cx="7863840" cy="286503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4141BDB-DD68-4EEB-BC05-6955B80F8C7A}"/>
              </a:ext>
            </a:extLst>
          </p:cNvPr>
          <p:cNvSpPr/>
          <p:nvPr/>
        </p:nvSpPr>
        <p:spPr>
          <a:xfrm>
            <a:off x="623944" y="2571749"/>
            <a:ext cx="3022898" cy="8922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623706-F414-444C-9A0E-9BDED266F87A}"/>
              </a:ext>
            </a:extLst>
          </p:cNvPr>
          <p:cNvCxnSpPr>
            <a:stCxn id="5" idx="7"/>
          </p:cNvCxnSpPr>
          <p:nvPr/>
        </p:nvCxnSpPr>
        <p:spPr>
          <a:xfrm flipV="1">
            <a:off x="3204149" y="2173045"/>
            <a:ext cx="1367851" cy="5293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F2F8DC4-FDC0-440A-811A-C0F28CA17561}"/>
              </a:ext>
            </a:extLst>
          </p:cNvPr>
          <p:cNvSpPr txBox="1"/>
          <p:nvPr/>
        </p:nvSpPr>
        <p:spPr>
          <a:xfrm>
            <a:off x="4686359" y="1810198"/>
            <a:ext cx="229535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Bahnschrift SemiBold" panose="020B0502040204020203" pitchFamily="34" charset="0"/>
              </a:rPr>
              <a:t>Masukkan text yang </a:t>
            </a:r>
            <a:r>
              <a:rPr lang="en-US" sz="1100" dirty="0" err="1">
                <a:latin typeface="Bahnschrift SemiBold" panose="020B0502040204020203" pitchFamily="34" charset="0"/>
              </a:rPr>
              <a:t>akan</a:t>
            </a:r>
            <a:r>
              <a:rPr lang="en-US" sz="1100" dirty="0">
                <a:latin typeface="Bahnschrift SemiBold" panose="020B0502040204020203" pitchFamily="34" charset="0"/>
              </a:rPr>
              <a:t> di-</a:t>
            </a:r>
            <a:r>
              <a:rPr lang="en-US" sz="1100" i="1" dirty="0">
                <a:latin typeface="Bahnschrift SemiBold" panose="020B0502040204020203" pitchFamily="34" charset="0"/>
              </a:rPr>
              <a:t>cleansing. </a:t>
            </a:r>
            <a:r>
              <a:rPr lang="en-US" sz="1100" dirty="0" err="1">
                <a:latin typeface="Bahnschrift SemiBold" panose="020B0502040204020203" pitchFamily="34" charset="0"/>
              </a:rPr>
              <a:t>Contoh</a:t>
            </a:r>
            <a:r>
              <a:rPr lang="en-US" sz="1100" dirty="0">
                <a:latin typeface="Bahnschrift SemiBold" panose="020B0502040204020203" pitchFamily="34" charset="0"/>
              </a:rPr>
              <a:t> </a:t>
            </a:r>
            <a:r>
              <a:rPr lang="en-US" sz="1100" dirty="0" err="1">
                <a:latin typeface="Bahnschrift SemiBold" panose="020B0502040204020203" pitchFamily="34" charset="0"/>
              </a:rPr>
              <a:t>mengambil</a:t>
            </a:r>
            <a:r>
              <a:rPr lang="en-US" sz="1100" dirty="0">
                <a:latin typeface="Bahnschrift SemiBold" panose="020B0502040204020203" pitchFamily="34" charset="0"/>
              </a:rPr>
              <a:t> </a:t>
            </a:r>
            <a:r>
              <a:rPr lang="en-US" sz="1100" dirty="0" err="1">
                <a:latin typeface="Bahnschrift SemiBold" panose="020B0502040204020203" pitchFamily="34" charset="0"/>
              </a:rPr>
              <a:t>dari</a:t>
            </a:r>
            <a:r>
              <a:rPr lang="en-US" sz="1100" dirty="0">
                <a:latin typeface="Bahnschrift SemiBold" panose="020B0502040204020203" pitchFamily="34" charset="0"/>
              </a:rPr>
              <a:t> salah </a:t>
            </a:r>
            <a:r>
              <a:rPr lang="en-US" sz="1100" dirty="0" err="1">
                <a:latin typeface="Bahnschrift SemiBold" panose="020B0502040204020203" pitchFamily="34" charset="0"/>
              </a:rPr>
              <a:t>satu</a:t>
            </a:r>
            <a:r>
              <a:rPr lang="en-US" sz="1100" i="1" dirty="0">
                <a:latin typeface="Bahnschrift SemiBold" panose="020B0502040204020203" pitchFamily="34" charset="0"/>
              </a:rPr>
              <a:t> tweet </a:t>
            </a:r>
            <a:r>
              <a:rPr lang="en-US" sz="1100" dirty="0">
                <a:latin typeface="Bahnschrift SemiBold" panose="020B0502040204020203" pitchFamily="34" charset="0"/>
              </a:rPr>
              <a:t>pada data.</a:t>
            </a:r>
            <a:endParaRPr lang="en-ID" sz="1100" dirty="0">
              <a:latin typeface="Bahnschrift SemiBold" panose="020B0502040204020203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A05A50B-AE07-406C-8C39-AB8125A819BE}"/>
              </a:ext>
            </a:extLst>
          </p:cNvPr>
          <p:cNvSpPr/>
          <p:nvPr/>
        </p:nvSpPr>
        <p:spPr>
          <a:xfrm>
            <a:off x="1004048" y="3550025"/>
            <a:ext cx="3022898" cy="50898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B54945F-19A7-4F32-9F5E-13810A39035A}"/>
              </a:ext>
            </a:extLst>
          </p:cNvPr>
          <p:cNvCxnSpPr>
            <a:stCxn id="13" idx="4"/>
          </p:cNvCxnSpPr>
          <p:nvPr/>
        </p:nvCxnSpPr>
        <p:spPr>
          <a:xfrm>
            <a:off x="2515497" y="4059009"/>
            <a:ext cx="249218" cy="3832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3F82D99-0E2B-421C-A76F-A670D4292F32}"/>
              </a:ext>
            </a:extLst>
          </p:cNvPr>
          <p:cNvSpPr txBox="1"/>
          <p:nvPr/>
        </p:nvSpPr>
        <p:spPr>
          <a:xfrm>
            <a:off x="2056472" y="4496982"/>
            <a:ext cx="2295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Bahnschrift SemiBold" panose="020B0502040204020203" pitchFamily="34" charset="0"/>
              </a:rPr>
              <a:t>Kemudian</a:t>
            </a:r>
            <a:r>
              <a:rPr lang="en-US" sz="1100" dirty="0">
                <a:latin typeface="Bahnschrift SemiBold" panose="020B0502040204020203" pitchFamily="34" charset="0"/>
              </a:rPr>
              <a:t> </a:t>
            </a:r>
            <a:r>
              <a:rPr lang="en-US" sz="1100" dirty="0" err="1">
                <a:latin typeface="Bahnschrift SemiBold" panose="020B0502040204020203" pitchFamily="34" charset="0"/>
              </a:rPr>
              <a:t>klik</a:t>
            </a:r>
            <a:r>
              <a:rPr lang="en-US" sz="1100" dirty="0">
                <a:latin typeface="Bahnschrift SemiBold" panose="020B0502040204020203" pitchFamily="34" charset="0"/>
              </a:rPr>
              <a:t> “Execute”.</a:t>
            </a:r>
            <a:endParaRPr lang="en-ID" sz="110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680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42"/>
          <p:cNvSpPr txBox="1">
            <a:spLocks noGrp="1"/>
          </p:cNvSpPr>
          <p:nvPr>
            <p:ph type="title"/>
          </p:nvPr>
        </p:nvSpPr>
        <p:spPr>
          <a:xfrm>
            <a:off x="5361270" y="-316489"/>
            <a:ext cx="3660900" cy="88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800" dirty="0" err="1"/>
              <a:t>Latar</a:t>
            </a:r>
            <a:r>
              <a:rPr lang="en-ID" sz="2800" dirty="0"/>
              <a:t> </a:t>
            </a:r>
            <a:r>
              <a:rPr lang="en-ID" sz="2800" dirty="0" err="1"/>
              <a:t>Belakang</a:t>
            </a:r>
            <a:endParaRPr sz="2800" dirty="0"/>
          </a:p>
        </p:txBody>
      </p:sp>
      <p:sp>
        <p:nvSpPr>
          <p:cNvPr id="1873" name="Google Shape;1873;p42"/>
          <p:cNvSpPr txBox="1">
            <a:spLocks noGrp="1"/>
          </p:cNvSpPr>
          <p:nvPr>
            <p:ph type="subTitle" idx="1"/>
          </p:nvPr>
        </p:nvSpPr>
        <p:spPr>
          <a:xfrm>
            <a:off x="4479375" y="578198"/>
            <a:ext cx="4542795" cy="45653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ID" sz="1200" b="1" i="1" dirty="0"/>
              <a:t>Twitter</a:t>
            </a:r>
            <a:r>
              <a:rPr lang="en-ID" sz="1200" dirty="0"/>
              <a:t> </a:t>
            </a:r>
            <a:r>
              <a:rPr lang="en-ID" sz="1200" dirty="0" err="1"/>
              <a:t>merupakan</a:t>
            </a:r>
            <a:r>
              <a:rPr lang="en-ID" sz="1200" dirty="0"/>
              <a:t> salah </a:t>
            </a:r>
            <a:r>
              <a:rPr lang="en-ID" sz="1200" dirty="0" err="1"/>
              <a:t>satu</a:t>
            </a:r>
            <a:r>
              <a:rPr lang="en-ID" sz="1200" dirty="0"/>
              <a:t> media </a:t>
            </a:r>
            <a:r>
              <a:rPr lang="en-ID" sz="1200" dirty="0" err="1"/>
              <a:t>sosial</a:t>
            </a:r>
            <a:r>
              <a:rPr lang="en-ID" sz="1200" dirty="0"/>
              <a:t> yang </a:t>
            </a:r>
            <a:r>
              <a:rPr lang="en-ID" sz="1200" dirty="0" err="1"/>
              <a:t>banyak</a:t>
            </a:r>
            <a:r>
              <a:rPr lang="en-ID" sz="1200" dirty="0"/>
              <a:t> </a:t>
            </a:r>
            <a:r>
              <a:rPr lang="en-ID" sz="1200" dirty="0" err="1"/>
              <a:t>digunakan</a:t>
            </a:r>
            <a:r>
              <a:rPr lang="en-ID" sz="1200" dirty="0"/>
              <a:t> </a:t>
            </a:r>
            <a:r>
              <a:rPr lang="en-ID" sz="1200" dirty="0" err="1"/>
              <a:t>untuk</a:t>
            </a:r>
            <a:r>
              <a:rPr lang="en-ID" sz="1200" dirty="0"/>
              <a:t> </a:t>
            </a:r>
            <a:r>
              <a:rPr lang="en-ID" sz="1200" dirty="0" err="1"/>
              <a:t>sekarang</a:t>
            </a:r>
            <a:r>
              <a:rPr lang="en-ID" sz="1200" dirty="0"/>
              <a:t> </a:t>
            </a:r>
            <a:r>
              <a:rPr lang="en-ID" sz="1200" dirty="0" err="1"/>
              <a:t>ini</a:t>
            </a:r>
            <a:r>
              <a:rPr lang="en-ID" sz="1200" dirty="0"/>
              <a:t> </a:t>
            </a:r>
            <a:r>
              <a:rPr lang="en-ID" sz="1200" dirty="0" err="1"/>
              <a:t>dari</a:t>
            </a:r>
            <a:r>
              <a:rPr lang="en-ID" sz="1200" dirty="0"/>
              <a:t> </a:t>
            </a:r>
            <a:r>
              <a:rPr lang="en-ID" sz="1200" dirty="0" err="1"/>
              <a:t>berbagai</a:t>
            </a:r>
            <a:r>
              <a:rPr lang="en-ID" sz="1200" dirty="0"/>
              <a:t> </a:t>
            </a:r>
            <a:r>
              <a:rPr lang="en-ID" sz="1200" dirty="0" err="1"/>
              <a:t>kalangan</a:t>
            </a:r>
            <a:r>
              <a:rPr lang="en-ID" sz="1200" dirty="0"/>
              <a:t>. </a:t>
            </a:r>
            <a:r>
              <a:rPr lang="en-ID" sz="1200" dirty="0" err="1"/>
              <a:t>Menurut</a:t>
            </a:r>
            <a:r>
              <a:rPr lang="en-ID" sz="1200" dirty="0"/>
              <a:t> </a:t>
            </a:r>
            <a:r>
              <a:rPr lang="en-ID" sz="1200" i="1" dirty="0"/>
              <a:t>Reuters </a:t>
            </a:r>
            <a:r>
              <a:rPr lang="en-ID" sz="1200" i="1" dirty="0" err="1"/>
              <a:t>Insitute</a:t>
            </a:r>
            <a:r>
              <a:rPr lang="en-ID" sz="1200" i="1" dirty="0"/>
              <a:t> Digital News Report </a:t>
            </a:r>
            <a:r>
              <a:rPr lang="en-ID" sz="1200" dirty="0"/>
              <a:t>(2021), </a:t>
            </a:r>
            <a:r>
              <a:rPr lang="en-ID" sz="1200" i="1" dirty="0"/>
              <a:t>Twitter</a:t>
            </a:r>
            <a:r>
              <a:rPr lang="en-ID" sz="1200" dirty="0"/>
              <a:t> </a:t>
            </a:r>
            <a:r>
              <a:rPr lang="en-ID" sz="1200" dirty="0" err="1"/>
              <a:t>sebagai</a:t>
            </a:r>
            <a:r>
              <a:rPr lang="en-ID" sz="1200" dirty="0"/>
              <a:t> media </a:t>
            </a:r>
            <a:r>
              <a:rPr lang="en-ID" sz="1200" dirty="0" err="1"/>
              <a:t>sosial</a:t>
            </a:r>
            <a:r>
              <a:rPr lang="en-ID" sz="1200" dirty="0"/>
              <a:t> yang pada </a:t>
            </a:r>
            <a:r>
              <a:rPr lang="en-ID" sz="1200" dirty="0" err="1"/>
              <a:t>umumnya</a:t>
            </a:r>
            <a:r>
              <a:rPr lang="en-ID" sz="1200" dirty="0"/>
              <a:t> </a:t>
            </a:r>
            <a:r>
              <a:rPr lang="en-ID" sz="1200" dirty="0" err="1"/>
              <a:t>digunakan</a:t>
            </a:r>
            <a:r>
              <a:rPr lang="en-ID" sz="1200" dirty="0"/>
              <a:t> </a:t>
            </a:r>
            <a:r>
              <a:rPr lang="en-ID" sz="1200" dirty="0" err="1"/>
              <a:t>untuk</a:t>
            </a:r>
            <a:r>
              <a:rPr lang="en-ID" sz="1200" dirty="0"/>
              <a:t> </a:t>
            </a:r>
            <a:r>
              <a:rPr lang="en-ID" sz="1200" dirty="0" err="1"/>
              <a:t>memposting</a:t>
            </a:r>
            <a:r>
              <a:rPr lang="en-ID" sz="1200" dirty="0"/>
              <a:t> </a:t>
            </a:r>
            <a:r>
              <a:rPr lang="en-ID" sz="1200" dirty="0" err="1"/>
              <a:t>apa</a:t>
            </a:r>
            <a:r>
              <a:rPr lang="en-ID" sz="1200" dirty="0"/>
              <a:t> yang </a:t>
            </a:r>
            <a:r>
              <a:rPr lang="en-ID" sz="1200" dirty="0" err="1"/>
              <a:t>dipikirkan</a:t>
            </a:r>
            <a:r>
              <a:rPr lang="en-ID" sz="1200" dirty="0"/>
              <a:t> oleh para </a:t>
            </a:r>
            <a:r>
              <a:rPr lang="en-ID" sz="1200" dirty="0" err="1"/>
              <a:t>penggunanya</a:t>
            </a:r>
            <a:r>
              <a:rPr lang="en-ID" sz="1200" dirty="0"/>
              <a:t> </a:t>
            </a:r>
            <a:r>
              <a:rPr lang="en-ID" sz="1200" dirty="0" err="1"/>
              <a:t>melalui</a:t>
            </a:r>
            <a:r>
              <a:rPr lang="en-ID" sz="1200" dirty="0"/>
              <a:t> kata </a:t>
            </a:r>
            <a:r>
              <a:rPr lang="en-ID" sz="1200" dirty="0" err="1"/>
              <a:t>atau</a:t>
            </a:r>
            <a:r>
              <a:rPr lang="en-ID" sz="1200" dirty="0"/>
              <a:t> </a:t>
            </a:r>
            <a:r>
              <a:rPr lang="en-ID" sz="1200" dirty="0" err="1"/>
              <a:t>kalimat</a:t>
            </a:r>
            <a:r>
              <a:rPr lang="en-ID" sz="1200" dirty="0"/>
              <a:t>.</a:t>
            </a:r>
          </a:p>
          <a:p>
            <a:pPr marL="0" lvl="0" indent="0" algn="just"/>
            <a:endParaRPr lang="en-ID" sz="1200" dirty="0"/>
          </a:p>
          <a:p>
            <a:pPr marL="0" lvl="0" indent="0" algn="just"/>
            <a:r>
              <a:rPr lang="en-ID" sz="1200" dirty="0"/>
              <a:t>Di Indonesia </a:t>
            </a:r>
            <a:r>
              <a:rPr lang="en-ID" sz="1200" dirty="0" err="1"/>
              <a:t>sendiri</a:t>
            </a:r>
            <a:r>
              <a:rPr lang="en-ID" sz="1200" dirty="0"/>
              <a:t>, </a:t>
            </a:r>
            <a:r>
              <a:rPr lang="en-ID" sz="1200" i="1" dirty="0"/>
              <a:t>Twitter</a:t>
            </a:r>
            <a:r>
              <a:rPr lang="en-ID" sz="1200" dirty="0"/>
              <a:t> </a:t>
            </a:r>
            <a:r>
              <a:rPr lang="en-ID" sz="1200" dirty="0" err="1"/>
              <a:t>memiliki</a:t>
            </a:r>
            <a:r>
              <a:rPr lang="en-ID" sz="1200" dirty="0"/>
              <a:t> </a:t>
            </a:r>
            <a:r>
              <a:rPr lang="en-ID" sz="1200" b="1" dirty="0"/>
              <a:t>18,45 </a:t>
            </a:r>
            <a:r>
              <a:rPr lang="en-ID" sz="1200" b="1" dirty="0" err="1"/>
              <a:t>juta</a:t>
            </a:r>
            <a:r>
              <a:rPr lang="en-ID" sz="1200" b="1" dirty="0"/>
              <a:t> </a:t>
            </a:r>
            <a:r>
              <a:rPr lang="en-ID" sz="1200" dirty="0" err="1"/>
              <a:t>pengguna</a:t>
            </a:r>
            <a:r>
              <a:rPr lang="en-ID" sz="1200" dirty="0"/>
              <a:t> </a:t>
            </a:r>
            <a:r>
              <a:rPr lang="en-ID" sz="1200" dirty="0" err="1"/>
              <a:t>aktif</a:t>
            </a:r>
            <a:r>
              <a:rPr lang="en-ID" sz="1200" dirty="0"/>
              <a:t> </a:t>
            </a:r>
            <a:r>
              <a:rPr lang="en-ID" sz="1200" dirty="0" err="1"/>
              <a:t>dari</a:t>
            </a:r>
            <a:r>
              <a:rPr lang="en-ID" sz="1200" dirty="0"/>
              <a:t> data yang </a:t>
            </a:r>
            <a:r>
              <a:rPr lang="en-ID" sz="1200" dirty="0" err="1"/>
              <a:t>diambil</a:t>
            </a:r>
            <a:r>
              <a:rPr lang="en-ID" sz="1200" dirty="0"/>
              <a:t> pada </a:t>
            </a:r>
            <a:r>
              <a:rPr lang="en-ID" sz="1200" dirty="0" err="1"/>
              <a:t>tahun</a:t>
            </a:r>
            <a:r>
              <a:rPr lang="en-ID" sz="1200" dirty="0"/>
              <a:t> 2022 dan </a:t>
            </a:r>
            <a:r>
              <a:rPr lang="en-ID" sz="1200" dirty="0" err="1"/>
              <a:t>jumlah</a:t>
            </a:r>
            <a:r>
              <a:rPr lang="en-ID" sz="1200" dirty="0"/>
              <a:t> </a:t>
            </a:r>
            <a:r>
              <a:rPr lang="en-ID" sz="1200" dirty="0" err="1"/>
              <a:t>tersebut</a:t>
            </a:r>
            <a:r>
              <a:rPr lang="en-ID" sz="1200" dirty="0"/>
              <a:t> </a:t>
            </a:r>
            <a:r>
              <a:rPr lang="en-ID" sz="1200" dirty="0" err="1"/>
              <a:t>sudah</a:t>
            </a:r>
            <a:r>
              <a:rPr lang="en-ID" sz="1200" dirty="0"/>
              <a:t> </a:t>
            </a:r>
            <a:r>
              <a:rPr lang="en-ID" sz="1200" dirty="0" err="1"/>
              <a:t>lebih</a:t>
            </a:r>
            <a:r>
              <a:rPr lang="en-ID" sz="1200" dirty="0"/>
              <a:t> </a:t>
            </a:r>
            <a:r>
              <a:rPr lang="en-ID" sz="1200" dirty="0" err="1"/>
              <a:t>meningkat</a:t>
            </a:r>
            <a:r>
              <a:rPr lang="en-ID" sz="1200" dirty="0"/>
              <a:t> </a:t>
            </a:r>
            <a:r>
              <a:rPr lang="en-ID" sz="1200" dirty="0" err="1"/>
              <a:t>jauh</a:t>
            </a:r>
            <a:r>
              <a:rPr lang="en-ID" sz="1200" dirty="0"/>
              <a:t> </a:t>
            </a:r>
            <a:r>
              <a:rPr lang="en-ID" sz="1200" dirty="0" err="1"/>
              <a:t>dari</a:t>
            </a:r>
            <a:r>
              <a:rPr lang="en-ID" sz="1200" dirty="0"/>
              <a:t> </a:t>
            </a:r>
            <a:r>
              <a:rPr lang="en-ID" sz="1200" dirty="0" err="1"/>
              <a:t>tahun-tahun</a:t>
            </a:r>
            <a:r>
              <a:rPr lang="en-ID" sz="1200" dirty="0"/>
              <a:t> </a:t>
            </a:r>
            <a:r>
              <a:rPr lang="en-ID" sz="1200" dirty="0" err="1"/>
              <a:t>sebelumnya</a:t>
            </a:r>
            <a:r>
              <a:rPr lang="en-ID" sz="1200" dirty="0"/>
              <a:t> (</a:t>
            </a:r>
            <a:r>
              <a:rPr lang="en-ID" sz="1200" i="1" dirty="0"/>
              <a:t>We Are Social</a:t>
            </a:r>
            <a:r>
              <a:rPr lang="en-ID" sz="1200" dirty="0"/>
              <a:t>, 2023).</a:t>
            </a:r>
          </a:p>
          <a:p>
            <a:pPr marL="0" lvl="0" indent="0" algn="just"/>
            <a:endParaRPr lang="en-US" sz="1200" dirty="0"/>
          </a:p>
          <a:p>
            <a:pPr marL="0" lvl="0" indent="0" algn="just"/>
            <a:r>
              <a:rPr lang="en-ID" sz="1200" dirty="0" err="1"/>
              <a:t>Banyaknya</a:t>
            </a:r>
            <a:r>
              <a:rPr lang="en-ID" sz="1200" dirty="0"/>
              <a:t> </a:t>
            </a:r>
            <a:r>
              <a:rPr lang="en-ID" sz="1200" dirty="0" err="1"/>
              <a:t>jumlah</a:t>
            </a:r>
            <a:r>
              <a:rPr lang="en-ID" sz="1200" dirty="0"/>
              <a:t> user di Indonesia, </a:t>
            </a:r>
            <a:r>
              <a:rPr lang="en-ID" sz="1200" dirty="0" err="1"/>
              <a:t>bukan</a:t>
            </a:r>
            <a:r>
              <a:rPr lang="en-ID" sz="1200" dirty="0"/>
              <a:t> </a:t>
            </a:r>
            <a:r>
              <a:rPr lang="en-ID" sz="1200" dirty="0" err="1"/>
              <a:t>berarti</a:t>
            </a:r>
            <a:r>
              <a:rPr lang="en-ID" sz="1200" dirty="0"/>
              <a:t> </a:t>
            </a:r>
            <a:r>
              <a:rPr lang="en-ID" sz="1200" dirty="0" err="1"/>
              <a:t>membuat</a:t>
            </a:r>
            <a:r>
              <a:rPr lang="en-ID" sz="1200" dirty="0"/>
              <a:t> </a:t>
            </a:r>
            <a:r>
              <a:rPr lang="en-ID" sz="1200" dirty="0" err="1"/>
              <a:t>masyarakat</a:t>
            </a:r>
            <a:r>
              <a:rPr lang="en-ID" sz="1200" dirty="0"/>
              <a:t> </a:t>
            </a:r>
            <a:r>
              <a:rPr lang="en-ID" sz="1200" dirty="0" err="1"/>
              <a:t>tidak</a:t>
            </a:r>
            <a:r>
              <a:rPr lang="en-ID" sz="1200" dirty="0"/>
              <a:t> mem-</a:t>
            </a:r>
            <a:r>
              <a:rPr lang="en-ID" sz="1200" i="1" dirty="0"/>
              <a:t>posting </a:t>
            </a:r>
            <a:r>
              <a:rPr lang="en-ID" sz="1200" dirty="0"/>
              <a:t>kata-kata </a:t>
            </a:r>
            <a:r>
              <a:rPr lang="en-ID" sz="1200" b="1" dirty="0" err="1"/>
              <a:t>tidak</a:t>
            </a:r>
            <a:r>
              <a:rPr lang="en-ID" sz="1200" b="1" dirty="0"/>
              <a:t> </a:t>
            </a:r>
            <a:r>
              <a:rPr lang="en-ID" sz="1200" b="1" dirty="0" err="1"/>
              <a:t>baku</a:t>
            </a:r>
            <a:r>
              <a:rPr lang="en-ID" sz="1200" b="1" dirty="0"/>
              <a:t> (</a:t>
            </a:r>
            <a:r>
              <a:rPr lang="en-ID" sz="1200" b="1" i="1" dirty="0" err="1"/>
              <a:t>alay</a:t>
            </a:r>
            <a:r>
              <a:rPr lang="en-ID" sz="1200" dirty="0"/>
              <a:t>) </a:t>
            </a:r>
            <a:r>
              <a:rPr lang="en-ID" sz="1200" dirty="0" err="1"/>
              <a:t>serta</a:t>
            </a:r>
            <a:r>
              <a:rPr lang="en-ID" sz="1200" dirty="0"/>
              <a:t> kata-kata yang </a:t>
            </a:r>
            <a:r>
              <a:rPr lang="en-ID" sz="1200" dirty="0" err="1"/>
              <a:t>memiliki</a:t>
            </a:r>
            <a:r>
              <a:rPr lang="en-ID" sz="1200" dirty="0"/>
              <a:t> </a:t>
            </a:r>
            <a:r>
              <a:rPr lang="en-ID" sz="1200" i="1" dirty="0"/>
              <a:t>values</a:t>
            </a:r>
            <a:r>
              <a:rPr lang="en-ID" sz="1200" dirty="0"/>
              <a:t> </a:t>
            </a:r>
            <a:r>
              <a:rPr lang="en-ID" sz="1200" b="1" i="1" dirty="0"/>
              <a:t>hate speech</a:t>
            </a:r>
            <a:r>
              <a:rPr lang="en-ID" sz="1200" b="1" dirty="0"/>
              <a:t> </a:t>
            </a:r>
            <a:r>
              <a:rPr lang="en-ID" sz="1200" dirty="0"/>
              <a:t>dan </a:t>
            </a:r>
            <a:r>
              <a:rPr lang="en-ID" sz="1200" b="1" i="1" dirty="0"/>
              <a:t>abusive</a:t>
            </a:r>
            <a:r>
              <a:rPr lang="en-ID" sz="1200" dirty="0"/>
              <a:t>. </a:t>
            </a:r>
            <a:r>
              <a:rPr lang="en-ID" sz="1200" dirty="0" err="1"/>
              <a:t>Tidak</a:t>
            </a:r>
            <a:r>
              <a:rPr lang="en-ID" sz="1200" dirty="0"/>
              <a:t> </a:t>
            </a:r>
            <a:r>
              <a:rPr lang="en-ID" sz="1200" dirty="0" err="1"/>
              <a:t>jarang</a:t>
            </a:r>
            <a:r>
              <a:rPr lang="en-ID" sz="1200" dirty="0"/>
              <a:t> </a:t>
            </a:r>
            <a:r>
              <a:rPr lang="en-ID" sz="1200" dirty="0" err="1"/>
              <a:t>cuitan</a:t>
            </a:r>
            <a:r>
              <a:rPr lang="en-ID" sz="1200" dirty="0"/>
              <a:t> </a:t>
            </a:r>
            <a:r>
              <a:rPr lang="en-ID" sz="1200" dirty="0" err="1"/>
              <a:t>dalam</a:t>
            </a:r>
            <a:r>
              <a:rPr lang="en-ID" sz="1200" dirty="0"/>
              <a:t> </a:t>
            </a:r>
            <a:r>
              <a:rPr lang="en-ID" sz="1200" i="1" dirty="0"/>
              <a:t>Twitter </a:t>
            </a:r>
            <a:r>
              <a:rPr lang="en-ID" sz="1200" dirty="0" err="1"/>
              <a:t>kerap</a:t>
            </a:r>
            <a:r>
              <a:rPr lang="en-ID" sz="1200" dirty="0"/>
              <a:t> </a:t>
            </a:r>
            <a:r>
              <a:rPr lang="en-ID" sz="1200" dirty="0" err="1"/>
              <a:t>menggiring</a:t>
            </a:r>
            <a:r>
              <a:rPr lang="en-ID" sz="1200" dirty="0"/>
              <a:t> </a:t>
            </a:r>
            <a:r>
              <a:rPr lang="en-ID" sz="1200" dirty="0" err="1"/>
              <a:t>suatu</a:t>
            </a:r>
            <a:r>
              <a:rPr lang="en-ID" sz="1200" dirty="0"/>
              <a:t> </a:t>
            </a:r>
            <a:r>
              <a:rPr lang="en-ID" sz="1200" dirty="0" err="1"/>
              <a:t>tren</a:t>
            </a:r>
            <a:r>
              <a:rPr lang="en-ID" sz="1200" dirty="0"/>
              <a:t> </a:t>
            </a:r>
            <a:r>
              <a:rPr lang="en-ID" sz="1200" dirty="0" err="1"/>
              <a:t>untuk</a:t>
            </a:r>
            <a:r>
              <a:rPr lang="en-ID" sz="1200" dirty="0"/>
              <a:t> </a:t>
            </a:r>
            <a:r>
              <a:rPr lang="en-ID" sz="1200" dirty="0" err="1"/>
              <a:t>memberikan</a:t>
            </a:r>
            <a:r>
              <a:rPr lang="en-ID" sz="1200" dirty="0"/>
              <a:t> </a:t>
            </a:r>
            <a:r>
              <a:rPr lang="en-ID" sz="1200" dirty="0" err="1"/>
              <a:t>hujatan</a:t>
            </a:r>
            <a:r>
              <a:rPr lang="en-ID" sz="1200" dirty="0"/>
              <a:t> pada </a:t>
            </a:r>
            <a:r>
              <a:rPr lang="en-ID" sz="1200" dirty="0" err="1"/>
              <a:t>suatu</a:t>
            </a:r>
            <a:r>
              <a:rPr lang="en-ID" sz="1200" dirty="0"/>
              <a:t> </a:t>
            </a:r>
            <a:r>
              <a:rPr lang="en-ID" sz="1200" dirty="0" err="1"/>
              <a:t>individu</a:t>
            </a:r>
            <a:r>
              <a:rPr lang="en-ID" sz="1200" dirty="0"/>
              <a:t> </a:t>
            </a:r>
            <a:r>
              <a:rPr lang="en-ID" sz="1200" dirty="0" err="1"/>
              <a:t>atau</a:t>
            </a:r>
            <a:r>
              <a:rPr lang="en-ID" sz="1200" dirty="0"/>
              <a:t> </a:t>
            </a:r>
            <a:r>
              <a:rPr lang="en-ID" sz="1200" dirty="0" err="1"/>
              <a:t>kelompok</a:t>
            </a:r>
            <a:r>
              <a:rPr lang="en-ID" sz="1200" dirty="0"/>
              <a:t> yang </a:t>
            </a:r>
            <a:r>
              <a:rPr lang="en-ID" sz="1200" dirty="0" err="1"/>
              <a:t>memberikan</a:t>
            </a:r>
            <a:r>
              <a:rPr lang="en-ID" sz="1200" dirty="0"/>
              <a:t> </a:t>
            </a:r>
            <a:r>
              <a:rPr lang="en-ID" sz="1200" dirty="0" err="1"/>
              <a:t>dampak</a:t>
            </a:r>
            <a:r>
              <a:rPr lang="en-ID" sz="1200" dirty="0"/>
              <a:t> </a:t>
            </a:r>
            <a:r>
              <a:rPr lang="en-ID" sz="1200" dirty="0" err="1"/>
              <a:t>negatif</a:t>
            </a:r>
            <a:r>
              <a:rPr lang="en-ID" sz="1200" dirty="0"/>
              <a:t>. </a:t>
            </a:r>
            <a:r>
              <a:rPr lang="en-ID" sz="1200" dirty="0" err="1"/>
              <a:t>Dampak</a:t>
            </a:r>
            <a:r>
              <a:rPr lang="en-ID" sz="1200" dirty="0"/>
              <a:t> </a:t>
            </a:r>
            <a:r>
              <a:rPr lang="en-ID" sz="1200" dirty="0" err="1"/>
              <a:t>negatif</a:t>
            </a:r>
            <a:r>
              <a:rPr lang="en-ID" sz="1200" dirty="0"/>
              <a:t> yang </a:t>
            </a:r>
            <a:r>
              <a:rPr lang="en-ID" sz="1200" dirty="0" err="1"/>
              <a:t>ditimbulkan</a:t>
            </a:r>
            <a:r>
              <a:rPr lang="en-ID" sz="1200" dirty="0"/>
              <a:t> </a:t>
            </a:r>
            <a:r>
              <a:rPr lang="en-ID" sz="1200" dirty="0" err="1"/>
              <a:t>antara</a:t>
            </a:r>
            <a:r>
              <a:rPr lang="en-ID" sz="1200" dirty="0"/>
              <a:t> lain 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menyebabkan</a:t>
            </a:r>
            <a:r>
              <a:rPr lang="en-ID" sz="1200" dirty="0"/>
              <a:t> </a:t>
            </a:r>
            <a:r>
              <a:rPr lang="en-ID" sz="1200" dirty="0" err="1"/>
              <a:t>tekanan</a:t>
            </a:r>
            <a:r>
              <a:rPr lang="en-ID" sz="1200" dirty="0"/>
              <a:t> </a:t>
            </a:r>
            <a:r>
              <a:rPr lang="en-ID" sz="1200" dirty="0" err="1"/>
              <a:t>sosial</a:t>
            </a:r>
            <a:r>
              <a:rPr lang="en-ID" sz="1200" dirty="0"/>
              <a:t>, stress, </a:t>
            </a:r>
            <a:r>
              <a:rPr lang="en-ID" sz="1200" dirty="0" err="1"/>
              <a:t>putus</a:t>
            </a:r>
            <a:r>
              <a:rPr lang="en-ID" sz="1200" dirty="0"/>
              <a:t> </a:t>
            </a:r>
            <a:r>
              <a:rPr lang="en-ID" sz="1200" dirty="0" err="1"/>
              <a:t>asa</a:t>
            </a:r>
            <a:r>
              <a:rPr lang="en-ID" sz="1200" dirty="0"/>
              <a:t>, trauma, </a:t>
            </a:r>
            <a:r>
              <a:rPr lang="en-ID" sz="1200" dirty="0" err="1"/>
              <a:t>bahkan</a:t>
            </a:r>
            <a:r>
              <a:rPr lang="en-ID" sz="1200" dirty="0"/>
              <a:t> </a:t>
            </a:r>
            <a:r>
              <a:rPr lang="en-ID" sz="1200" dirty="0" err="1"/>
              <a:t>hingga</a:t>
            </a:r>
            <a:r>
              <a:rPr lang="en-ID" sz="1200" dirty="0"/>
              <a:t> </a:t>
            </a:r>
            <a:r>
              <a:rPr lang="en-ID" sz="1200" dirty="0" err="1"/>
              <a:t>bunuh</a:t>
            </a:r>
            <a:r>
              <a:rPr lang="en-ID" sz="1200" dirty="0"/>
              <a:t> </a:t>
            </a:r>
            <a:r>
              <a:rPr lang="en-ID" sz="1200" dirty="0" err="1"/>
              <a:t>diri</a:t>
            </a:r>
            <a:r>
              <a:rPr lang="en-ID" sz="1200" dirty="0"/>
              <a:t>.</a:t>
            </a:r>
          </a:p>
          <a:p>
            <a:pPr marL="0" lvl="0" indent="0" algn="just"/>
            <a:endParaRPr lang="en-US" sz="1200" dirty="0"/>
          </a:p>
          <a:p>
            <a:pPr marL="0" lvl="0" indent="0" algn="just"/>
            <a:r>
              <a:rPr lang="en-ID" sz="1200" dirty="0" err="1"/>
              <a:t>Berkaca</a:t>
            </a:r>
            <a:r>
              <a:rPr lang="en-ID" sz="1200" dirty="0"/>
              <a:t> </a:t>
            </a:r>
            <a:r>
              <a:rPr lang="en-ID" sz="1200" dirty="0" err="1"/>
              <a:t>dari</a:t>
            </a:r>
            <a:r>
              <a:rPr lang="en-ID" sz="1200" dirty="0"/>
              <a:t> </a:t>
            </a:r>
            <a:r>
              <a:rPr lang="en-ID" sz="1200" dirty="0" err="1"/>
              <a:t>latar</a:t>
            </a:r>
            <a:r>
              <a:rPr lang="en-ID" sz="1200" dirty="0"/>
              <a:t> </a:t>
            </a:r>
            <a:r>
              <a:rPr lang="en-ID" sz="1200" dirty="0" err="1"/>
              <a:t>belakang</a:t>
            </a:r>
            <a:r>
              <a:rPr lang="en-ID" sz="1200" dirty="0"/>
              <a:t> </a:t>
            </a:r>
            <a:r>
              <a:rPr lang="en-ID" sz="1200" dirty="0" err="1"/>
              <a:t>tersebut</a:t>
            </a:r>
            <a:r>
              <a:rPr lang="en-ID" sz="1200" dirty="0"/>
              <a:t>, </a:t>
            </a:r>
            <a:r>
              <a:rPr lang="en-ID" sz="1200" dirty="0" err="1"/>
              <a:t>menarik</a:t>
            </a:r>
            <a:r>
              <a:rPr lang="en-ID" sz="1200" dirty="0"/>
              <a:t> </a:t>
            </a:r>
            <a:r>
              <a:rPr lang="en-ID" sz="1200" dirty="0" err="1"/>
              <a:t>untuk</a:t>
            </a:r>
            <a:r>
              <a:rPr lang="en-ID" sz="1200" dirty="0"/>
              <a:t> </a:t>
            </a:r>
            <a:r>
              <a:rPr lang="en-ID" sz="1200" dirty="0" err="1"/>
              <a:t>melihat</a:t>
            </a:r>
            <a:r>
              <a:rPr lang="en-ID" sz="1200" dirty="0"/>
              <a:t> </a:t>
            </a:r>
            <a:r>
              <a:rPr lang="en-ID" sz="1200" dirty="0" err="1"/>
              <a:t>bagaimana</a:t>
            </a:r>
            <a:r>
              <a:rPr lang="en-ID" sz="1200" dirty="0"/>
              <a:t> </a:t>
            </a:r>
            <a:r>
              <a:rPr lang="en-ID" sz="1200" dirty="0" err="1"/>
              <a:t>pola</a:t>
            </a:r>
            <a:r>
              <a:rPr lang="en-ID" sz="1200" dirty="0"/>
              <a:t> </a:t>
            </a:r>
            <a:r>
              <a:rPr lang="en-ID" sz="1200" i="1" dirty="0"/>
              <a:t>tweet</a:t>
            </a:r>
            <a:r>
              <a:rPr lang="en-ID" sz="1200" dirty="0"/>
              <a:t> </a:t>
            </a:r>
            <a:r>
              <a:rPr lang="en-ID" sz="1200" dirty="0" err="1"/>
              <a:t>atau</a:t>
            </a:r>
            <a:r>
              <a:rPr lang="en-ID" sz="1200" dirty="0"/>
              <a:t> </a:t>
            </a:r>
            <a:r>
              <a:rPr lang="en-ID" sz="1200" dirty="0" err="1"/>
              <a:t>cuitan</a:t>
            </a:r>
            <a:r>
              <a:rPr lang="en-ID" sz="1200" dirty="0"/>
              <a:t> (</a:t>
            </a:r>
            <a:r>
              <a:rPr lang="en-ID" sz="1200" dirty="0" err="1"/>
              <a:t>komentar</a:t>
            </a:r>
            <a:r>
              <a:rPr lang="en-ID" sz="1200" dirty="0"/>
              <a:t>) </a:t>
            </a:r>
            <a:r>
              <a:rPr lang="en-ID" sz="1200" dirty="0" err="1"/>
              <a:t>masykarakat</a:t>
            </a:r>
            <a:r>
              <a:rPr lang="en-ID" sz="1200" dirty="0"/>
              <a:t> </a:t>
            </a:r>
            <a:r>
              <a:rPr lang="en-ID" sz="1200" dirty="0" err="1"/>
              <a:t>secara</a:t>
            </a:r>
            <a:r>
              <a:rPr lang="en-ID" sz="1200" dirty="0"/>
              <a:t> </a:t>
            </a:r>
            <a:r>
              <a:rPr lang="en-ID" sz="1200" dirty="0" err="1"/>
              <a:t>acak</a:t>
            </a:r>
            <a:r>
              <a:rPr lang="en-ID" sz="1200" dirty="0"/>
              <a:t> di Indonesia pada </a:t>
            </a:r>
            <a:r>
              <a:rPr lang="en-ID" sz="1200" i="1" dirty="0"/>
              <a:t>platform</a:t>
            </a:r>
            <a:r>
              <a:rPr lang="en-ID" sz="1200" dirty="0"/>
              <a:t> media </a:t>
            </a:r>
            <a:r>
              <a:rPr lang="en-ID" sz="1200" dirty="0" err="1"/>
              <a:t>sosial</a:t>
            </a:r>
            <a:r>
              <a:rPr lang="en-ID" sz="1200" dirty="0"/>
              <a:t> </a:t>
            </a:r>
            <a:r>
              <a:rPr lang="en-ID" sz="1200" i="1" dirty="0"/>
              <a:t>twitter</a:t>
            </a:r>
            <a:r>
              <a:rPr lang="en-ID" sz="1200" dirty="0"/>
              <a:t>.</a:t>
            </a:r>
            <a:endParaRPr sz="1200" dirty="0"/>
          </a:p>
        </p:txBody>
      </p:sp>
      <p:grpSp>
        <p:nvGrpSpPr>
          <p:cNvPr id="1874" name="Google Shape;1874;p42"/>
          <p:cNvGrpSpPr/>
          <p:nvPr/>
        </p:nvGrpSpPr>
        <p:grpSpPr>
          <a:xfrm>
            <a:off x="-1204808" y="-74100"/>
            <a:ext cx="4711079" cy="5464048"/>
            <a:chOff x="-1204808" y="-74100"/>
            <a:chExt cx="4711079" cy="5464048"/>
          </a:xfrm>
        </p:grpSpPr>
        <p:sp>
          <p:nvSpPr>
            <p:cNvPr id="1875" name="Google Shape;1875;p42"/>
            <p:cNvSpPr/>
            <p:nvPr/>
          </p:nvSpPr>
          <p:spPr>
            <a:xfrm rot="10800000">
              <a:off x="-764693" y="248660"/>
              <a:ext cx="1969585" cy="4936898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76" name="Google Shape;1876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204808" y="1697000"/>
              <a:ext cx="4162461" cy="3692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7" name="Google Shape;1877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068798" y="-74100"/>
              <a:ext cx="4575068" cy="12811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5F5C873-C5D0-4C14-A44B-92C3C8B248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33398" y="1068543"/>
            <a:ext cx="4771916" cy="278403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p63"/>
          <p:cNvSpPr txBox="1"/>
          <p:nvPr/>
        </p:nvSpPr>
        <p:spPr>
          <a:xfrm>
            <a:off x="4686359" y="-870705"/>
            <a:ext cx="1025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Female</a:t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88" name="Google Shape;2388;p63"/>
          <p:cNvSpPr txBox="1"/>
          <p:nvPr/>
        </p:nvSpPr>
        <p:spPr>
          <a:xfrm>
            <a:off x="4686360" y="-522555"/>
            <a:ext cx="1025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Male</a:t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" name="Google Shape;2386;p63">
            <a:extLst>
              <a:ext uri="{FF2B5EF4-FFF2-40B4-BE49-F238E27FC236}">
                <a16:creationId xmlns:a16="http://schemas.microsoft.com/office/drawing/2014/main" id="{C60E08A1-C0B8-443F-BFF2-73278DDFA6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51179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API (</a:t>
            </a:r>
            <a:r>
              <a:rPr lang="en-US" sz="2000" i="1" dirty="0"/>
              <a:t>Text Processing</a:t>
            </a:r>
            <a:r>
              <a:rPr lang="en-US" sz="2000" dirty="0"/>
              <a:t>)</a:t>
            </a:r>
            <a:endParaRPr sz="2000"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B54945F-19A7-4F32-9F5E-13810A39035A}"/>
              </a:ext>
            </a:extLst>
          </p:cNvPr>
          <p:cNvCxnSpPr/>
          <p:nvPr/>
        </p:nvCxnSpPr>
        <p:spPr>
          <a:xfrm>
            <a:off x="2945885" y="3510572"/>
            <a:ext cx="249218" cy="3832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3F82D99-0E2B-421C-A76F-A670D4292F32}"/>
              </a:ext>
            </a:extLst>
          </p:cNvPr>
          <p:cNvSpPr txBox="1"/>
          <p:nvPr/>
        </p:nvSpPr>
        <p:spPr>
          <a:xfrm>
            <a:off x="1990164" y="4386352"/>
            <a:ext cx="547564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latin typeface="Bahnschrift SemiBold" panose="020B0502040204020203" pitchFamily="34" charset="0"/>
              </a:rPr>
              <a:t>Response</a:t>
            </a:r>
            <a:r>
              <a:rPr lang="en-US" sz="1100" dirty="0">
                <a:latin typeface="Bahnschrift SemiBold" panose="020B0502040204020203" pitchFamily="34" charset="0"/>
              </a:rPr>
              <a:t> yang </a:t>
            </a:r>
            <a:r>
              <a:rPr lang="en-US" sz="1100" dirty="0" err="1">
                <a:latin typeface="Bahnschrift SemiBold" panose="020B0502040204020203" pitchFamily="34" charset="0"/>
              </a:rPr>
              <a:t>dihasilkan</a:t>
            </a:r>
            <a:r>
              <a:rPr lang="en-US" sz="1100" dirty="0">
                <a:latin typeface="Bahnschrift SemiBold" panose="020B0502040204020203" pitchFamily="34" charset="0"/>
              </a:rPr>
              <a:t>. Pada </a:t>
            </a:r>
            <a:r>
              <a:rPr lang="en-US" sz="1100" dirty="0" err="1">
                <a:latin typeface="Bahnschrift SemiBold" panose="020B0502040204020203" pitchFamily="34" charset="0"/>
              </a:rPr>
              <a:t>gambar</a:t>
            </a:r>
            <a:r>
              <a:rPr lang="en-US" sz="1100" dirty="0">
                <a:latin typeface="Bahnschrift SemiBold" panose="020B0502040204020203" pitchFamily="34" charset="0"/>
              </a:rPr>
              <a:t> </a:t>
            </a:r>
            <a:r>
              <a:rPr lang="en-US" sz="1100" dirty="0" err="1">
                <a:latin typeface="Bahnschrift SemiBold" panose="020B0502040204020203" pitchFamily="34" charset="0"/>
              </a:rPr>
              <a:t>tersebut</a:t>
            </a:r>
            <a:r>
              <a:rPr lang="en-US" sz="1100" dirty="0">
                <a:latin typeface="Bahnschrift SemiBold" panose="020B0502040204020203" pitchFamily="34" charset="0"/>
              </a:rPr>
              <a:t> response yang </a:t>
            </a:r>
            <a:r>
              <a:rPr lang="en-US" sz="1100" dirty="0" err="1">
                <a:latin typeface="Bahnschrift SemiBold" panose="020B0502040204020203" pitchFamily="34" charset="0"/>
              </a:rPr>
              <a:t>dihasilkan</a:t>
            </a:r>
            <a:r>
              <a:rPr lang="en-US" sz="1100" dirty="0">
                <a:latin typeface="Bahnschrift SemiBold" panose="020B0502040204020203" pitchFamily="34" charset="0"/>
              </a:rPr>
              <a:t> </a:t>
            </a:r>
            <a:r>
              <a:rPr lang="en-US" sz="1100" dirty="0" err="1">
                <a:latin typeface="Bahnschrift SemiBold" panose="020B0502040204020203" pitchFamily="34" charset="0"/>
              </a:rPr>
              <a:t>adalah</a:t>
            </a:r>
            <a:r>
              <a:rPr lang="en-US" sz="1100" dirty="0">
                <a:latin typeface="Bahnschrift SemiBold" panose="020B0502040204020203" pitchFamily="34" charset="0"/>
              </a:rPr>
              <a:t> “</a:t>
            </a:r>
            <a:r>
              <a:rPr lang="en-US" sz="1100" dirty="0" err="1">
                <a:latin typeface="Bahnschrift SemiBold" panose="020B0502040204020203" pitchFamily="34" charset="0"/>
              </a:rPr>
              <a:t>jadi</a:t>
            </a:r>
            <a:r>
              <a:rPr lang="en-US" sz="1100" dirty="0">
                <a:latin typeface="Bahnschrift SemiBold" panose="020B0502040204020203" pitchFamily="34" charset="0"/>
              </a:rPr>
              <a:t> </a:t>
            </a:r>
            <a:r>
              <a:rPr lang="en-US" sz="1100" dirty="0" err="1">
                <a:latin typeface="Bahnschrift SemiBold" panose="020B0502040204020203" pitchFamily="34" charset="0"/>
              </a:rPr>
              <a:t>cowok</a:t>
            </a:r>
            <a:r>
              <a:rPr lang="en-US" sz="1100" dirty="0">
                <a:latin typeface="Bahnschrift SemiBold" panose="020B0502040204020203" pitchFamily="34" charset="0"/>
              </a:rPr>
              <a:t> </a:t>
            </a:r>
            <a:r>
              <a:rPr lang="en-US" sz="1100" dirty="0" err="1">
                <a:latin typeface="Bahnschrift SemiBold" panose="020B0502040204020203" pitchFamily="34" charset="0"/>
              </a:rPr>
              <a:t>itu</a:t>
            </a:r>
            <a:r>
              <a:rPr lang="en-US" sz="1100" dirty="0">
                <a:latin typeface="Bahnschrift SemiBold" panose="020B0502040204020203" pitchFamily="34" charset="0"/>
              </a:rPr>
              <a:t> </a:t>
            </a:r>
            <a:r>
              <a:rPr lang="en-US" sz="1100" dirty="0" err="1">
                <a:latin typeface="Bahnschrift SemiBold" panose="020B0502040204020203" pitchFamily="34" charset="0"/>
              </a:rPr>
              <a:t>harus</a:t>
            </a:r>
            <a:r>
              <a:rPr lang="en-US" sz="1100" dirty="0">
                <a:latin typeface="Bahnschrift SemiBold" panose="020B0502040204020203" pitchFamily="34" charset="0"/>
              </a:rPr>
              <a:t> </a:t>
            </a:r>
            <a:r>
              <a:rPr lang="en-US" sz="1100" dirty="0" err="1">
                <a:latin typeface="Bahnschrift SemiBold" panose="020B0502040204020203" pitchFamily="34" charset="0"/>
              </a:rPr>
              <a:t>gantle</a:t>
            </a:r>
            <a:r>
              <a:rPr lang="en-US" sz="1100" dirty="0">
                <a:latin typeface="Bahnschrift SemiBold" panose="020B0502040204020203" pitchFamily="34" charset="0"/>
              </a:rPr>
              <a:t> </a:t>
            </a:r>
            <a:r>
              <a:rPr lang="en-US" sz="1100" dirty="0" err="1">
                <a:latin typeface="Bahnschrift SemiBold" panose="020B0502040204020203" pitchFamily="34" charset="0"/>
              </a:rPr>
              <a:t>kalau</a:t>
            </a:r>
            <a:r>
              <a:rPr lang="en-US" sz="1100" dirty="0">
                <a:latin typeface="Bahnschrift SemiBold" panose="020B0502040204020203" pitchFamily="34" charset="0"/>
              </a:rPr>
              <a:t> </a:t>
            </a:r>
            <a:r>
              <a:rPr lang="en-US" sz="1100" dirty="0" err="1">
                <a:latin typeface="Bahnschrift SemiBold" panose="020B0502040204020203" pitchFamily="34" charset="0"/>
              </a:rPr>
              <a:t>tidak</a:t>
            </a:r>
            <a:r>
              <a:rPr lang="en-US" sz="1100" dirty="0">
                <a:latin typeface="Bahnschrift SemiBold" panose="020B0502040204020203" pitchFamily="34" charset="0"/>
              </a:rPr>
              <a:t> </a:t>
            </a:r>
            <a:r>
              <a:rPr lang="en-US" sz="1100" dirty="0" err="1">
                <a:latin typeface="Bahnschrift SemiBold" panose="020B0502040204020203" pitchFamily="34" charset="0"/>
              </a:rPr>
              <a:t>gantle</a:t>
            </a:r>
            <a:r>
              <a:rPr lang="en-US" sz="1100" dirty="0">
                <a:latin typeface="Bahnschrift SemiBold" panose="020B0502040204020203" pitchFamily="34" charset="0"/>
              </a:rPr>
              <a:t> </a:t>
            </a:r>
            <a:r>
              <a:rPr lang="en-US" sz="1100" dirty="0" err="1">
                <a:latin typeface="Bahnschrift SemiBold" panose="020B0502040204020203" pitchFamily="34" charset="0"/>
              </a:rPr>
              <a:t>itu</a:t>
            </a:r>
            <a:r>
              <a:rPr lang="en-US" sz="1100" dirty="0">
                <a:latin typeface="Bahnschrift SemiBold" panose="020B0502040204020203" pitchFamily="34" charset="0"/>
              </a:rPr>
              <a:t> </a:t>
            </a:r>
            <a:r>
              <a:rPr lang="en-US" sz="1100" dirty="0" err="1">
                <a:latin typeface="Bahnschrift SemiBold" panose="020B0502040204020203" pitchFamily="34" charset="0"/>
              </a:rPr>
              <a:t>namanya</a:t>
            </a:r>
            <a:r>
              <a:rPr lang="en-US" sz="1100" dirty="0">
                <a:latin typeface="Bahnschrift SemiBold" panose="020B0502040204020203" pitchFamily="34" charset="0"/>
              </a:rPr>
              <a:t> </a:t>
            </a:r>
            <a:r>
              <a:rPr lang="en-US" sz="1100" dirty="0" err="1">
                <a:latin typeface="Bahnschrift SemiBold" panose="020B0502040204020203" pitchFamily="34" charset="0"/>
              </a:rPr>
              <a:t>cencored</a:t>
            </a:r>
            <a:r>
              <a:rPr lang="en-US" sz="1100" dirty="0">
                <a:latin typeface="Bahnschrift SemiBold" panose="020B0502040204020203" pitchFamily="34" charset="0"/>
              </a:rPr>
              <a:t>”. Kata “</a:t>
            </a:r>
            <a:r>
              <a:rPr lang="en-US" sz="1100" dirty="0" err="1">
                <a:latin typeface="Bahnschrift SemiBold" panose="020B0502040204020203" pitchFamily="34" charset="0"/>
              </a:rPr>
              <a:t>cencored</a:t>
            </a:r>
            <a:r>
              <a:rPr lang="en-US" sz="1100" dirty="0">
                <a:latin typeface="Bahnschrift SemiBold" panose="020B0502040204020203" pitchFamily="34" charset="0"/>
              </a:rPr>
              <a:t>” </a:t>
            </a:r>
            <a:r>
              <a:rPr lang="en-US" sz="1100" dirty="0" err="1">
                <a:latin typeface="Bahnschrift SemiBold" panose="020B0502040204020203" pitchFamily="34" charset="0"/>
              </a:rPr>
              <a:t>menunjukkan</a:t>
            </a:r>
            <a:r>
              <a:rPr lang="en-US" sz="1100" dirty="0">
                <a:latin typeface="Bahnschrift SemiBold" panose="020B0502040204020203" pitchFamily="34" charset="0"/>
              </a:rPr>
              <a:t> kata </a:t>
            </a:r>
            <a:r>
              <a:rPr lang="en-US" sz="1100" dirty="0" err="1">
                <a:latin typeface="Bahnschrift SemiBold" panose="020B0502040204020203" pitchFamily="34" charset="0"/>
              </a:rPr>
              <a:t>tersebut</a:t>
            </a:r>
            <a:r>
              <a:rPr lang="en-US" sz="1100" dirty="0">
                <a:latin typeface="Bahnschrift SemiBold" panose="020B0502040204020203" pitchFamily="34" charset="0"/>
              </a:rPr>
              <a:t> </a:t>
            </a:r>
            <a:r>
              <a:rPr lang="en-US" sz="1100" dirty="0" err="1">
                <a:latin typeface="Bahnschrift SemiBold" panose="020B0502040204020203" pitchFamily="34" charset="0"/>
              </a:rPr>
              <a:t>mengandung</a:t>
            </a:r>
            <a:r>
              <a:rPr lang="en-US" sz="1100" dirty="0">
                <a:latin typeface="Bahnschrift SemiBold" panose="020B0502040204020203" pitchFamily="34" charset="0"/>
              </a:rPr>
              <a:t> </a:t>
            </a:r>
            <a:r>
              <a:rPr lang="en-US" sz="1100" i="1" dirty="0">
                <a:latin typeface="Bahnschrift SemiBold" panose="020B0502040204020203" pitchFamily="34" charset="0"/>
              </a:rPr>
              <a:t>abusive word</a:t>
            </a:r>
            <a:r>
              <a:rPr lang="en-US" sz="1100" dirty="0">
                <a:latin typeface="Bahnschrift SemiBold" panose="020B0502040204020203" pitchFamily="34" charset="0"/>
              </a:rPr>
              <a:t>.</a:t>
            </a:r>
            <a:endParaRPr lang="en-ID" sz="1100" dirty="0">
              <a:latin typeface="Bahnschrift SemiBol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959F43-FC45-4B32-9F87-F55F45511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547" y="1125606"/>
            <a:ext cx="7661237" cy="289228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E547254-82A7-4034-BF87-8964CCC8078A}"/>
              </a:ext>
            </a:extLst>
          </p:cNvPr>
          <p:cNvSpPr/>
          <p:nvPr/>
        </p:nvSpPr>
        <p:spPr>
          <a:xfrm>
            <a:off x="1355464" y="2864660"/>
            <a:ext cx="3582296" cy="645912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DD21419-2D29-40F8-AFA9-2A2B4D979EF8}"/>
              </a:ext>
            </a:extLst>
          </p:cNvPr>
          <p:cNvCxnSpPr/>
          <p:nvPr/>
        </p:nvCxnSpPr>
        <p:spPr>
          <a:xfrm>
            <a:off x="3743661" y="3510572"/>
            <a:ext cx="161365" cy="848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63716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p63"/>
          <p:cNvSpPr txBox="1"/>
          <p:nvPr/>
        </p:nvSpPr>
        <p:spPr>
          <a:xfrm>
            <a:off x="4686359" y="-870705"/>
            <a:ext cx="1025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Female</a:t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88" name="Google Shape;2388;p63"/>
          <p:cNvSpPr txBox="1"/>
          <p:nvPr/>
        </p:nvSpPr>
        <p:spPr>
          <a:xfrm>
            <a:off x="4686360" y="-522555"/>
            <a:ext cx="1025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Male</a:t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" name="Google Shape;2386;p63">
            <a:extLst>
              <a:ext uri="{FF2B5EF4-FFF2-40B4-BE49-F238E27FC236}">
                <a16:creationId xmlns:a16="http://schemas.microsoft.com/office/drawing/2014/main" id="{C60E08A1-C0B8-443F-BFF2-73278DDFA6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51179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API (</a:t>
            </a:r>
            <a:r>
              <a:rPr lang="en-US" sz="2000" i="1" dirty="0"/>
              <a:t>Text Processing File</a:t>
            </a:r>
            <a:r>
              <a:rPr lang="en-US" sz="2000" dirty="0"/>
              <a:t>)</a:t>
            </a:r>
            <a:endParaRPr sz="2000"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93284A-3A7B-471C-9B02-94E5903B0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" y="1326666"/>
            <a:ext cx="7482480" cy="265366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CA85E23-A79A-4CC5-906A-E744B5BE85FD}"/>
              </a:ext>
            </a:extLst>
          </p:cNvPr>
          <p:cNvSpPr/>
          <p:nvPr/>
        </p:nvSpPr>
        <p:spPr>
          <a:xfrm>
            <a:off x="7121562" y="2140772"/>
            <a:ext cx="903643" cy="53788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CFE1AC-F07F-48AA-B16A-688F82FFD97F}"/>
              </a:ext>
            </a:extLst>
          </p:cNvPr>
          <p:cNvCxnSpPr>
            <a:stCxn id="5" idx="3"/>
          </p:cNvCxnSpPr>
          <p:nvPr/>
        </p:nvCxnSpPr>
        <p:spPr>
          <a:xfrm flipH="1">
            <a:off x="6476104" y="2599883"/>
            <a:ext cx="777793" cy="4337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54E3EEB-759B-47A5-8AA6-0402A65A1037}"/>
              </a:ext>
            </a:extLst>
          </p:cNvPr>
          <p:cNvSpPr txBox="1"/>
          <p:nvPr/>
        </p:nvSpPr>
        <p:spPr>
          <a:xfrm>
            <a:off x="5052129" y="3049922"/>
            <a:ext cx="1660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Bahnschrift SemiBold" panose="020B0502040204020203" pitchFamily="34" charset="0"/>
              </a:rPr>
              <a:t>Klik</a:t>
            </a:r>
            <a:r>
              <a:rPr lang="en-US" dirty="0">
                <a:latin typeface="Bahnschrift SemiBold" panose="020B0502040204020203" pitchFamily="34" charset="0"/>
              </a:rPr>
              <a:t> “Try it out”</a:t>
            </a:r>
            <a:endParaRPr lang="en-ID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1325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p63"/>
          <p:cNvSpPr txBox="1"/>
          <p:nvPr/>
        </p:nvSpPr>
        <p:spPr>
          <a:xfrm>
            <a:off x="4686359" y="-870705"/>
            <a:ext cx="1025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Female</a:t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88" name="Google Shape;2388;p63"/>
          <p:cNvSpPr txBox="1"/>
          <p:nvPr/>
        </p:nvSpPr>
        <p:spPr>
          <a:xfrm>
            <a:off x="4686360" y="-522555"/>
            <a:ext cx="1025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Male</a:t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" name="Google Shape;2386;p63">
            <a:extLst>
              <a:ext uri="{FF2B5EF4-FFF2-40B4-BE49-F238E27FC236}">
                <a16:creationId xmlns:a16="http://schemas.microsoft.com/office/drawing/2014/main" id="{C60E08A1-C0B8-443F-BFF2-73278DDFA6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51179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000" dirty="0"/>
              <a:t>API (</a:t>
            </a:r>
            <a:r>
              <a:rPr lang="en-US" sz="2000" i="1" dirty="0"/>
              <a:t>Text Processing File</a:t>
            </a:r>
            <a:r>
              <a:rPr lang="en-US" sz="2000" dirty="0"/>
              <a:t>)</a:t>
            </a:r>
            <a:endParaRPr sz="2000"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F3C83B-9332-4833-89D0-FEFEC826E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72" y="1149275"/>
            <a:ext cx="8520056" cy="284494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05F0BBD-77F7-4FDD-B541-0E22C0382988}"/>
              </a:ext>
            </a:extLst>
          </p:cNvPr>
          <p:cNvSpPr/>
          <p:nvPr/>
        </p:nvSpPr>
        <p:spPr>
          <a:xfrm>
            <a:off x="430306" y="2431228"/>
            <a:ext cx="2334409" cy="104349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996C67D-1981-4A76-8145-271AA2384E18}"/>
              </a:ext>
            </a:extLst>
          </p:cNvPr>
          <p:cNvCxnSpPr>
            <a:stCxn id="6" idx="7"/>
          </p:cNvCxnSpPr>
          <p:nvPr/>
        </p:nvCxnSpPr>
        <p:spPr>
          <a:xfrm flipV="1">
            <a:off x="2422849" y="2254287"/>
            <a:ext cx="1159447" cy="3297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35F3A1D-D0D7-4C4E-9879-68A3080FCE37}"/>
              </a:ext>
            </a:extLst>
          </p:cNvPr>
          <p:cNvSpPr txBox="1"/>
          <p:nvPr/>
        </p:nvSpPr>
        <p:spPr>
          <a:xfrm>
            <a:off x="3539268" y="1949169"/>
            <a:ext cx="2753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Bahnschrift SemiBold" panose="020B0502040204020203" pitchFamily="34" charset="0"/>
              </a:rPr>
              <a:t>Upload file yang </a:t>
            </a:r>
            <a:r>
              <a:rPr lang="en-US" sz="1200" dirty="0" err="1">
                <a:latin typeface="Bahnschrift SemiBold" panose="020B0502040204020203" pitchFamily="34" charset="0"/>
              </a:rPr>
              <a:t>ingin</a:t>
            </a:r>
            <a:r>
              <a:rPr lang="en-US" sz="1200" dirty="0">
                <a:latin typeface="Bahnschrift SemiBold" panose="020B0502040204020203" pitchFamily="34" charset="0"/>
              </a:rPr>
              <a:t> di-</a:t>
            </a:r>
            <a:r>
              <a:rPr lang="en-US" sz="1200" i="1" dirty="0">
                <a:latin typeface="Bahnschrift SemiBold" panose="020B0502040204020203" pitchFamily="34" charset="0"/>
              </a:rPr>
              <a:t>cleansing</a:t>
            </a:r>
            <a:r>
              <a:rPr lang="en-US" sz="1200" dirty="0">
                <a:latin typeface="Bahnschrift SemiBold" panose="020B0502040204020203" pitchFamily="34" charset="0"/>
              </a:rPr>
              <a:t> </a:t>
            </a:r>
            <a:r>
              <a:rPr lang="en-US" sz="1200" dirty="0" err="1">
                <a:latin typeface="Bahnschrift SemiBold" panose="020B0502040204020203" pitchFamily="34" charset="0"/>
              </a:rPr>
              <a:t>dengan</a:t>
            </a:r>
            <a:r>
              <a:rPr lang="en-US" sz="1200" dirty="0">
                <a:latin typeface="Bahnschrift SemiBold" panose="020B0502040204020203" pitchFamily="34" charset="0"/>
              </a:rPr>
              <a:t> format .csv.</a:t>
            </a:r>
            <a:endParaRPr lang="en-ID" sz="1200" dirty="0">
              <a:latin typeface="Bahnschrift SemiBold" panose="020B0502040204020203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A37B3C3-792D-4A6C-A635-A1571D1625EF}"/>
              </a:ext>
            </a:extLst>
          </p:cNvPr>
          <p:cNvSpPr/>
          <p:nvPr/>
        </p:nvSpPr>
        <p:spPr>
          <a:xfrm>
            <a:off x="3539268" y="3474720"/>
            <a:ext cx="1871828" cy="6777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1109F80-3446-4B45-819F-75915A5FC701}"/>
              </a:ext>
            </a:extLst>
          </p:cNvPr>
          <p:cNvCxnSpPr>
            <a:cxnSpLocks/>
            <a:stCxn id="13" idx="4"/>
          </p:cNvCxnSpPr>
          <p:nvPr/>
        </p:nvCxnSpPr>
        <p:spPr>
          <a:xfrm>
            <a:off x="4475182" y="4152452"/>
            <a:ext cx="301213" cy="3657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E460FE0-9FFE-47DD-AD8D-E99427379A49}"/>
              </a:ext>
            </a:extLst>
          </p:cNvPr>
          <p:cNvSpPr txBox="1"/>
          <p:nvPr/>
        </p:nvSpPr>
        <p:spPr>
          <a:xfrm>
            <a:off x="3840481" y="4578962"/>
            <a:ext cx="2226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Bahnschrift SemiBold" panose="020B0502040204020203" pitchFamily="34" charset="0"/>
              </a:rPr>
              <a:t>Klik</a:t>
            </a:r>
            <a:r>
              <a:rPr lang="en-US" dirty="0">
                <a:latin typeface="Bahnschrift SemiBold" panose="020B0502040204020203" pitchFamily="34" charset="0"/>
              </a:rPr>
              <a:t> “Execute”.</a:t>
            </a:r>
            <a:endParaRPr lang="en-ID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3703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p63"/>
          <p:cNvSpPr txBox="1"/>
          <p:nvPr/>
        </p:nvSpPr>
        <p:spPr>
          <a:xfrm>
            <a:off x="4686359" y="-870705"/>
            <a:ext cx="1025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Female</a:t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88" name="Google Shape;2388;p63"/>
          <p:cNvSpPr txBox="1"/>
          <p:nvPr/>
        </p:nvSpPr>
        <p:spPr>
          <a:xfrm>
            <a:off x="4686360" y="-522555"/>
            <a:ext cx="1025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Male</a:t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" name="Google Shape;2386;p63">
            <a:extLst>
              <a:ext uri="{FF2B5EF4-FFF2-40B4-BE49-F238E27FC236}">
                <a16:creationId xmlns:a16="http://schemas.microsoft.com/office/drawing/2014/main" id="{C60E08A1-C0B8-443F-BFF2-73278DDFA6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51179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000" dirty="0"/>
              <a:t>API (</a:t>
            </a:r>
            <a:r>
              <a:rPr lang="en-US" sz="2000" i="1" dirty="0"/>
              <a:t>Text Processing File</a:t>
            </a:r>
            <a:r>
              <a:rPr lang="en-US" sz="2000" dirty="0"/>
              <a:t>)</a:t>
            </a:r>
            <a:endParaRPr sz="2000"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25F42E-5816-4922-89BE-7423A2AAF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766" y="1081305"/>
            <a:ext cx="7465806" cy="332932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D608074-8135-4E99-B7FA-E92E3243F62B}"/>
              </a:ext>
            </a:extLst>
          </p:cNvPr>
          <p:cNvSpPr/>
          <p:nvPr/>
        </p:nvSpPr>
        <p:spPr>
          <a:xfrm>
            <a:off x="1247887" y="1807284"/>
            <a:ext cx="7207624" cy="25065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969369-B140-47C1-ACDC-B5FD6D4536AA}"/>
              </a:ext>
            </a:extLst>
          </p:cNvPr>
          <p:cNvCxnSpPr>
            <a:cxnSpLocks/>
          </p:cNvCxnSpPr>
          <p:nvPr/>
        </p:nvCxnSpPr>
        <p:spPr>
          <a:xfrm flipH="1">
            <a:off x="4055630" y="4313812"/>
            <a:ext cx="666975" cy="2259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8994B7D-F589-43E2-95E5-BCA7E3F3662E}"/>
              </a:ext>
            </a:extLst>
          </p:cNvPr>
          <p:cNvSpPr txBox="1"/>
          <p:nvPr/>
        </p:nvSpPr>
        <p:spPr>
          <a:xfrm>
            <a:off x="2130014" y="4601088"/>
            <a:ext cx="201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Bahnschrift SemiBold" panose="020B0502040204020203" pitchFamily="34" charset="0"/>
              </a:rPr>
              <a:t>Response </a:t>
            </a:r>
            <a:r>
              <a:rPr lang="en-US" sz="1200" i="1" dirty="0" err="1">
                <a:latin typeface="Bahnschrift SemiBold" panose="020B0502040204020203" pitchFamily="34" charset="0"/>
              </a:rPr>
              <a:t>ouput</a:t>
            </a:r>
            <a:r>
              <a:rPr lang="en-US" sz="1200" dirty="0">
                <a:latin typeface="Bahnschrift SemiBold" panose="020B0502040204020203" pitchFamily="34" charset="0"/>
              </a:rPr>
              <a:t> yang </a:t>
            </a:r>
            <a:r>
              <a:rPr lang="en-US" sz="1200" dirty="0" err="1">
                <a:latin typeface="Bahnschrift SemiBold" panose="020B0502040204020203" pitchFamily="34" charset="0"/>
              </a:rPr>
              <a:t>akan</a:t>
            </a:r>
            <a:r>
              <a:rPr lang="en-US" sz="1200" dirty="0">
                <a:latin typeface="Bahnschrift SemiBold" panose="020B0502040204020203" pitchFamily="34" charset="0"/>
              </a:rPr>
              <a:t> </a:t>
            </a:r>
            <a:r>
              <a:rPr lang="en-US" sz="1200" dirty="0" err="1">
                <a:latin typeface="Bahnschrift SemiBold" panose="020B0502040204020203" pitchFamily="34" charset="0"/>
              </a:rPr>
              <a:t>dihasilkan</a:t>
            </a:r>
            <a:r>
              <a:rPr lang="en-US" sz="1200" dirty="0">
                <a:latin typeface="Bahnschrift SemiBold" panose="020B0502040204020203" pitchFamily="34" charset="0"/>
              </a:rPr>
              <a:t>.</a:t>
            </a:r>
            <a:endParaRPr lang="en-ID" sz="120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3254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8" name="Google Shape;2018;p51"/>
          <p:cNvPicPr preferRelativeResize="0"/>
          <p:nvPr/>
        </p:nvPicPr>
        <p:blipFill rotWithShape="1">
          <a:blip r:embed="rId3">
            <a:alphaModFix/>
          </a:blip>
          <a:srcRect l="21666" r="11666"/>
          <a:stretch/>
        </p:blipFill>
        <p:spPr>
          <a:xfrm>
            <a:off x="5687255" y="1222593"/>
            <a:ext cx="5070900" cy="50709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019" name="Google Shape;2019;p51"/>
          <p:cNvCxnSpPr>
            <a:cxnSpLocks/>
          </p:cNvCxnSpPr>
          <p:nvPr/>
        </p:nvCxnSpPr>
        <p:spPr>
          <a:xfrm>
            <a:off x="5144932" y="2684609"/>
            <a:ext cx="2579059" cy="53066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020" name="Google Shape;2020;p51"/>
          <p:cNvSpPr txBox="1">
            <a:spLocks noGrp="1"/>
          </p:cNvSpPr>
          <p:nvPr>
            <p:ph type="subTitle" idx="4294967295"/>
          </p:nvPr>
        </p:nvSpPr>
        <p:spPr>
          <a:xfrm>
            <a:off x="1532567" y="3560250"/>
            <a:ext cx="2743200" cy="1110052"/>
          </a:xfrm>
          <a:prstGeom prst="rect">
            <a:avLst/>
          </a:prstGeom>
        </p:spPr>
        <p:txBody>
          <a:bodyPr spcFirstLastPara="1" wrap="square" lIns="91425" tIns="234000" rIns="91425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i="1" dirty="0">
                <a:solidFill>
                  <a:schemeClr val="dk1"/>
                </a:solidFill>
              </a:rPr>
              <a:t>Tweet</a:t>
            </a:r>
            <a:r>
              <a:rPr lang="en-ID" sz="1200" dirty="0">
                <a:solidFill>
                  <a:schemeClr val="dk1"/>
                </a:solidFill>
              </a:rPr>
              <a:t> yang </a:t>
            </a:r>
            <a:r>
              <a:rPr lang="en-ID" sz="1200" dirty="0" err="1">
                <a:solidFill>
                  <a:schemeClr val="dk1"/>
                </a:solidFill>
              </a:rPr>
              <a:t>dilakukan</a:t>
            </a:r>
            <a:r>
              <a:rPr lang="en-ID" sz="1200" dirty="0">
                <a:solidFill>
                  <a:schemeClr val="dk1"/>
                </a:solidFill>
              </a:rPr>
              <a:t> oleh </a:t>
            </a:r>
            <a:r>
              <a:rPr lang="en-ID" sz="1200" dirty="0" err="1">
                <a:solidFill>
                  <a:schemeClr val="dk1"/>
                </a:solidFill>
              </a:rPr>
              <a:t>masyarakat</a:t>
            </a:r>
            <a:r>
              <a:rPr lang="en-ID" sz="1200" dirty="0">
                <a:solidFill>
                  <a:schemeClr val="dk1"/>
                </a:solidFill>
              </a:rPr>
              <a:t> Indonesia paling </a:t>
            </a:r>
            <a:r>
              <a:rPr lang="en-ID" sz="1200" dirty="0" err="1">
                <a:solidFill>
                  <a:schemeClr val="dk1"/>
                </a:solidFill>
              </a:rPr>
              <a:t>banyak</a:t>
            </a:r>
            <a:r>
              <a:rPr lang="en-ID" sz="1200" dirty="0">
                <a:solidFill>
                  <a:schemeClr val="dk1"/>
                </a:solidFill>
              </a:rPr>
              <a:t> </a:t>
            </a:r>
            <a:r>
              <a:rPr lang="en-ID" sz="1200" dirty="0" err="1">
                <a:solidFill>
                  <a:schemeClr val="dk1"/>
                </a:solidFill>
              </a:rPr>
              <a:t>didominasi</a:t>
            </a:r>
            <a:r>
              <a:rPr lang="en-ID" sz="1200" dirty="0">
                <a:solidFill>
                  <a:schemeClr val="dk1"/>
                </a:solidFill>
              </a:rPr>
              <a:t> oleh kata/</a:t>
            </a:r>
            <a:r>
              <a:rPr lang="en-ID" sz="1200" dirty="0" err="1">
                <a:solidFill>
                  <a:schemeClr val="dk1"/>
                </a:solidFill>
              </a:rPr>
              <a:t>kalimat</a:t>
            </a:r>
            <a:r>
              <a:rPr lang="en-ID" sz="1200" dirty="0">
                <a:solidFill>
                  <a:schemeClr val="dk1"/>
                </a:solidFill>
              </a:rPr>
              <a:t> yang </a:t>
            </a:r>
            <a:r>
              <a:rPr lang="en-ID" sz="1200" dirty="0" err="1">
                <a:solidFill>
                  <a:schemeClr val="dk1"/>
                </a:solidFill>
              </a:rPr>
              <a:t>mengandung</a:t>
            </a:r>
            <a:r>
              <a:rPr lang="en-ID" sz="1200" dirty="0">
                <a:solidFill>
                  <a:schemeClr val="dk1"/>
                </a:solidFill>
              </a:rPr>
              <a:t> </a:t>
            </a:r>
            <a:r>
              <a:rPr lang="en-ID" sz="1200" dirty="0" err="1"/>
              <a:t>unsur</a:t>
            </a:r>
            <a:r>
              <a:rPr lang="en-ID" sz="1200" dirty="0"/>
              <a:t> </a:t>
            </a:r>
            <a:r>
              <a:rPr lang="en-ID" sz="1200" i="1" dirty="0"/>
              <a:t>abusive words</a:t>
            </a:r>
            <a:r>
              <a:rPr lang="en-ID" sz="1200" dirty="0"/>
              <a:t>.</a:t>
            </a:r>
            <a:endParaRPr sz="12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1" name="Google Shape;2021;p51"/>
          <p:cNvSpPr txBox="1">
            <a:spLocks noGrp="1"/>
          </p:cNvSpPr>
          <p:nvPr>
            <p:ph type="title"/>
          </p:nvPr>
        </p:nvSpPr>
        <p:spPr>
          <a:xfrm>
            <a:off x="914400" y="505472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Kesimpulan</a:t>
            </a:r>
            <a:endParaRPr dirty="0"/>
          </a:p>
        </p:txBody>
      </p:sp>
      <p:sp>
        <p:nvSpPr>
          <p:cNvPr id="2022" name="Google Shape;2022;p51"/>
          <p:cNvSpPr txBox="1">
            <a:spLocks noGrp="1"/>
          </p:cNvSpPr>
          <p:nvPr>
            <p:ph type="subTitle" idx="4294967295"/>
          </p:nvPr>
        </p:nvSpPr>
        <p:spPr>
          <a:xfrm>
            <a:off x="1601784" y="2546583"/>
            <a:ext cx="2743200" cy="914400"/>
          </a:xfrm>
          <a:prstGeom prst="rect">
            <a:avLst/>
          </a:prstGeom>
        </p:spPr>
        <p:txBody>
          <a:bodyPr spcFirstLastPara="1" wrap="square" lIns="91425" tIns="234000" rIns="91425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ID" sz="1200" dirty="0" err="1">
                <a:latin typeface="Lato"/>
                <a:ea typeface="Lato"/>
                <a:cs typeface="Lato"/>
                <a:sym typeface="Lato"/>
              </a:rPr>
              <a:t>Variabel</a:t>
            </a:r>
            <a:r>
              <a:rPr lang="en-ID" sz="1200" dirty="0">
                <a:latin typeface="Lato"/>
                <a:ea typeface="Lato"/>
                <a:cs typeface="Lato"/>
                <a:sym typeface="Lato"/>
              </a:rPr>
              <a:t> total </a:t>
            </a:r>
            <a:r>
              <a:rPr lang="en-ID" sz="1200" dirty="0" err="1">
                <a:latin typeface="Lato"/>
                <a:ea typeface="Lato"/>
                <a:cs typeface="Lato"/>
                <a:sym typeface="Lato"/>
              </a:rPr>
              <a:t>karakter</a:t>
            </a:r>
            <a:r>
              <a:rPr lang="en-ID" sz="1200" dirty="0">
                <a:latin typeface="Lato"/>
                <a:ea typeface="Lato"/>
                <a:cs typeface="Lato"/>
                <a:sym typeface="Lato"/>
              </a:rPr>
              <a:t> dan total kata </a:t>
            </a:r>
            <a:r>
              <a:rPr lang="en-ID" sz="1200" dirty="0" err="1">
                <a:latin typeface="Lato"/>
                <a:ea typeface="Lato"/>
                <a:cs typeface="Lato"/>
                <a:sym typeface="Lato"/>
              </a:rPr>
              <a:t>terkonfirmasi</a:t>
            </a:r>
            <a:r>
              <a:rPr lang="en-ID" sz="12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D" sz="1200" dirty="0" err="1">
                <a:latin typeface="Lato"/>
                <a:ea typeface="Lato"/>
                <a:cs typeface="Lato"/>
                <a:sym typeface="Lato"/>
              </a:rPr>
              <a:t>memiliki</a:t>
            </a:r>
            <a:r>
              <a:rPr lang="en-ID" sz="12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D" sz="1200" dirty="0" err="1">
                <a:latin typeface="Lato"/>
                <a:ea typeface="Lato"/>
                <a:cs typeface="Lato"/>
                <a:sym typeface="Lato"/>
              </a:rPr>
              <a:t>korelasi</a:t>
            </a:r>
            <a:r>
              <a:rPr lang="en-ID" sz="12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D" sz="1200" dirty="0" err="1">
                <a:latin typeface="Lato"/>
                <a:ea typeface="Lato"/>
                <a:cs typeface="Lato"/>
                <a:sym typeface="Lato"/>
              </a:rPr>
              <a:t>positif</a:t>
            </a:r>
            <a:r>
              <a:rPr lang="en-ID" sz="1200" dirty="0"/>
              <a:t>, </a:t>
            </a:r>
            <a:r>
              <a:rPr lang="en-ID" sz="1200" dirty="0" err="1"/>
              <a:t>artinya</a:t>
            </a:r>
            <a:r>
              <a:rPr lang="en-ID" sz="1200" dirty="0"/>
              <a:t>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saling</a:t>
            </a:r>
            <a:r>
              <a:rPr lang="en-ID" sz="1200" dirty="0"/>
              <a:t> </a:t>
            </a:r>
            <a:r>
              <a:rPr lang="en-ID" sz="1200" dirty="0" err="1"/>
              <a:t>mempengaruhi</a:t>
            </a:r>
            <a:r>
              <a:rPr lang="en-ID" sz="1200" dirty="0"/>
              <a:t>.</a:t>
            </a:r>
            <a:endParaRPr sz="12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3" name="Google Shape;2023;p51"/>
          <p:cNvSpPr txBox="1">
            <a:spLocks noGrp="1"/>
          </p:cNvSpPr>
          <p:nvPr>
            <p:ph type="subTitle" idx="4294967295"/>
          </p:nvPr>
        </p:nvSpPr>
        <p:spPr>
          <a:xfrm>
            <a:off x="2114495" y="1577456"/>
            <a:ext cx="2743200" cy="914400"/>
          </a:xfrm>
          <a:prstGeom prst="rect">
            <a:avLst/>
          </a:prstGeom>
        </p:spPr>
        <p:txBody>
          <a:bodyPr spcFirstLastPara="1" wrap="square" lIns="91425" tIns="234000" rIns="91425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ID" sz="1200" dirty="0" err="1">
                <a:latin typeface="Lato"/>
                <a:ea typeface="Lato"/>
                <a:cs typeface="Lato"/>
                <a:sym typeface="Lato"/>
              </a:rPr>
              <a:t>Terdapat</a:t>
            </a:r>
            <a:r>
              <a:rPr lang="en-ID" sz="12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D" sz="1200" i="1" dirty="0">
                <a:latin typeface="Lato"/>
                <a:ea typeface="Lato"/>
                <a:cs typeface="Lato"/>
                <a:sym typeface="Lato"/>
              </a:rPr>
              <a:t>outlier</a:t>
            </a:r>
            <a:r>
              <a:rPr lang="en-ID" sz="1200" dirty="0">
                <a:latin typeface="Lato"/>
                <a:ea typeface="Lato"/>
                <a:cs typeface="Lato"/>
                <a:sym typeface="Lato"/>
              </a:rPr>
              <a:t> pada </a:t>
            </a:r>
            <a:r>
              <a:rPr lang="en-ID" sz="1200" dirty="0" err="1">
                <a:latin typeface="Lato"/>
                <a:ea typeface="Lato"/>
                <a:cs typeface="Lato"/>
                <a:sym typeface="Lato"/>
              </a:rPr>
              <a:t>sisi</a:t>
            </a:r>
            <a:r>
              <a:rPr lang="en-ID" sz="12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D" sz="1200" dirty="0" err="1">
                <a:latin typeface="Lato"/>
                <a:ea typeface="Lato"/>
                <a:cs typeface="Lato"/>
                <a:sym typeface="Lato"/>
              </a:rPr>
              <a:t>batas</a:t>
            </a:r>
            <a:r>
              <a:rPr lang="en-ID" sz="12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D" sz="1200" dirty="0" err="1">
                <a:latin typeface="Lato"/>
                <a:ea typeface="Lato"/>
                <a:cs typeface="Lato"/>
                <a:sym typeface="Lato"/>
              </a:rPr>
              <a:t>atas</a:t>
            </a:r>
            <a:r>
              <a:rPr lang="en-ID" sz="1200" dirty="0">
                <a:latin typeface="Lato"/>
                <a:ea typeface="Lato"/>
                <a:cs typeface="Lato"/>
                <a:sym typeface="Lato"/>
              </a:rPr>
              <a:t> pada </a:t>
            </a:r>
            <a:r>
              <a:rPr lang="en-ID" sz="1200" dirty="0" err="1">
                <a:latin typeface="Lato"/>
                <a:ea typeface="Lato"/>
                <a:cs typeface="Lato"/>
                <a:sym typeface="Lato"/>
              </a:rPr>
              <a:t>pola</a:t>
            </a:r>
            <a:r>
              <a:rPr lang="en-ID" sz="12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D" sz="1200" dirty="0" err="1">
                <a:latin typeface="Lato"/>
                <a:ea typeface="Lato"/>
                <a:cs typeface="Lato"/>
                <a:sym typeface="Lato"/>
              </a:rPr>
              <a:t>persebaran</a:t>
            </a:r>
            <a:r>
              <a:rPr lang="en-ID" sz="12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D" sz="1200" i="1" dirty="0">
                <a:latin typeface="Lato"/>
                <a:ea typeface="Lato"/>
                <a:cs typeface="Lato"/>
                <a:sym typeface="Lato"/>
              </a:rPr>
              <a:t>tweet</a:t>
            </a:r>
            <a:r>
              <a:rPr lang="en-ID" sz="12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D" sz="1200" dirty="0" err="1">
                <a:latin typeface="Lato"/>
                <a:ea typeface="Lato"/>
                <a:cs typeface="Lato"/>
                <a:sym typeface="Lato"/>
              </a:rPr>
              <a:t>baik</a:t>
            </a:r>
            <a:r>
              <a:rPr lang="en-ID" sz="12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D" sz="1200" dirty="0" err="1">
                <a:latin typeface="Lato"/>
                <a:ea typeface="Lato"/>
                <a:cs typeface="Lato"/>
                <a:sym typeface="Lato"/>
              </a:rPr>
              <a:t>dari</a:t>
            </a:r>
            <a:r>
              <a:rPr lang="en-ID" sz="1200" dirty="0">
                <a:latin typeface="Lato"/>
                <a:ea typeface="Lato"/>
                <a:cs typeface="Lato"/>
                <a:sym typeface="Lato"/>
              </a:rPr>
              <a:t> variable total </a:t>
            </a:r>
            <a:r>
              <a:rPr lang="en-ID" sz="1200" dirty="0" err="1">
                <a:latin typeface="Lato"/>
                <a:ea typeface="Lato"/>
                <a:cs typeface="Lato"/>
                <a:sym typeface="Lato"/>
              </a:rPr>
              <a:t>karakter</a:t>
            </a:r>
            <a:r>
              <a:rPr lang="en-ID" sz="12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D" sz="1200" dirty="0" err="1">
                <a:latin typeface="Lato"/>
                <a:ea typeface="Lato"/>
                <a:cs typeface="Lato"/>
                <a:sym typeface="Lato"/>
              </a:rPr>
              <a:t>maupun</a:t>
            </a:r>
            <a:r>
              <a:rPr lang="en-ID" sz="1200" dirty="0">
                <a:latin typeface="Lato"/>
                <a:ea typeface="Lato"/>
                <a:cs typeface="Lato"/>
                <a:sym typeface="Lato"/>
              </a:rPr>
              <a:t> kata.</a:t>
            </a:r>
            <a:r>
              <a:rPr lang="en" sz="1200" dirty="0">
                <a:latin typeface="Lato"/>
                <a:ea typeface="Lato"/>
                <a:cs typeface="Lato"/>
                <a:sym typeface="Lato"/>
              </a:rPr>
              <a:t> </a:t>
            </a:r>
            <a:endParaRPr sz="1200" dirty="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024" name="Google Shape;2024;p51"/>
          <p:cNvGrpSpPr/>
          <p:nvPr/>
        </p:nvGrpSpPr>
        <p:grpSpPr>
          <a:xfrm rot="1476395">
            <a:off x="4742754" y="2290010"/>
            <a:ext cx="757158" cy="681988"/>
            <a:chOff x="5616371" y="1673946"/>
            <a:chExt cx="1138980" cy="1025902"/>
          </a:xfrm>
        </p:grpSpPr>
        <p:sp>
          <p:nvSpPr>
            <p:cNvPr id="2025" name="Google Shape;2025;p51"/>
            <p:cNvSpPr/>
            <p:nvPr/>
          </p:nvSpPr>
          <p:spPr>
            <a:xfrm rot="537978">
              <a:off x="5761992" y="1792776"/>
              <a:ext cx="933649" cy="83944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1"/>
            <p:cNvSpPr/>
            <p:nvPr/>
          </p:nvSpPr>
          <p:spPr>
            <a:xfrm rot="537978">
              <a:off x="5676080" y="1741573"/>
              <a:ext cx="933649" cy="83944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028" name="Google Shape;2028;p51"/>
          <p:cNvCxnSpPr/>
          <p:nvPr/>
        </p:nvCxnSpPr>
        <p:spPr>
          <a:xfrm rot="10800000" flipH="1">
            <a:off x="4895725" y="3279461"/>
            <a:ext cx="3189900" cy="626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2032" name="Google Shape;2032;p51"/>
          <p:cNvGrpSpPr/>
          <p:nvPr/>
        </p:nvGrpSpPr>
        <p:grpSpPr>
          <a:xfrm rot="1476395">
            <a:off x="4501772" y="3535862"/>
            <a:ext cx="757158" cy="681988"/>
            <a:chOff x="5616371" y="1673946"/>
            <a:chExt cx="1138980" cy="1025902"/>
          </a:xfrm>
        </p:grpSpPr>
        <p:sp>
          <p:nvSpPr>
            <p:cNvPr id="2033" name="Google Shape;2033;p51"/>
            <p:cNvSpPr/>
            <p:nvPr/>
          </p:nvSpPr>
          <p:spPr>
            <a:xfrm rot="537978">
              <a:off x="5761992" y="1792776"/>
              <a:ext cx="933649" cy="83944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1"/>
            <p:cNvSpPr/>
            <p:nvPr/>
          </p:nvSpPr>
          <p:spPr>
            <a:xfrm rot="537978">
              <a:off x="5676080" y="1741573"/>
              <a:ext cx="933649" cy="83944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5" name="Google Shape;2035;p51"/>
          <p:cNvSpPr txBox="1">
            <a:spLocks noGrp="1"/>
          </p:cNvSpPr>
          <p:nvPr>
            <p:ph type="title" idx="4294967295"/>
          </p:nvPr>
        </p:nvSpPr>
        <p:spPr>
          <a:xfrm>
            <a:off x="4811732" y="2316967"/>
            <a:ext cx="619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037" name="Google Shape;2037;p51"/>
          <p:cNvSpPr txBox="1">
            <a:spLocks noGrp="1"/>
          </p:cNvSpPr>
          <p:nvPr>
            <p:ph type="title" idx="4294967295"/>
          </p:nvPr>
        </p:nvSpPr>
        <p:spPr>
          <a:xfrm>
            <a:off x="4578151" y="3556156"/>
            <a:ext cx="619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2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038" name="Google Shape;2038;p51"/>
          <p:cNvSpPr txBox="1">
            <a:spLocks noGrp="1"/>
          </p:cNvSpPr>
          <p:nvPr>
            <p:ph type="ctrTitle" idx="4294967295"/>
          </p:nvPr>
        </p:nvSpPr>
        <p:spPr>
          <a:xfrm>
            <a:off x="2334409" y="1482145"/>
            <a:ext cx="2512003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 dirty="0"/>
              <a:t>Univariate Analysis</a:t>
            </a:r>
            <a:endParaRPr sz="1800" dirty="0"/>
          </a:p>
        </p:txBody>
      </p:sp>
      <p:sp>
        <p:nvSpPr>
          <p:cNvPr id="2039" name="Google Shape;2039;p51"/>
          <p:cNvSpPr txBox="1">
            <a:spLocks noGrp="1"/>
          </p:cNvSpPr>
          <p:nvPr>
            <p:ph type="ctrTitle" idx="4294967295"/>
          </p:nvPr>
        </p:nvSpPr>
        <p:spPr>
          <a:xfrm>
            <a:off x="1968649" y="2476500"/>
            <a:ext cx="231184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 dirty="0"/>
              <a:t>Bivariate Analysis</a:t>
            </a:r>
            <a:endParaRPr sz="1800" dirty="0"/>
          </a:p>
        </p:txBody>
      </p:sp>
      <p:sp>
        <p:nvSpPr>
          <p:cNvPr id="2040" name="Google Shape;2040;p51"/>
          <p:cNvSpPr txBox="1">
            <a:spLocks noGrp="1"/>
          </p:cNvSpPr>
          <p:nvPr>
            <p:ph type="ctrTitle" idx="4294967295"/>
          </p:nvPr>
        </p:nvSpPr>
        <p:spPr>
          <a:xfrm>
            <a:off x="2534214" y="3478154"/>
            <a:ext cx="16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 i="1" dirty="0" err="1"/>
              <a:t>Wordcloud</a:t>
            </a:r>
            <a:endParaRPr sz="1800" i="1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p48"/>
          <p:cNvSpPr/>
          <p:nvPr/>
        </p:nvSpPr>
        <p:spPr>
          <a:xfrm rot="10800000" flipH="1">
            <a:off x="-232738" y="4483036"/>
            <a:ext cx="1156796" cy="708608"/>
          </a:xfrm>
          <a:custGeom>
            <a:avLst/>
            <a:gdLst/>
            <a:ahLst/>
            <a:cxnLst/>
            <a:rect l="l" t="t" r="r" b="b"/>
            <a:pathLst>
              <a:path w="15223" h="8282" extrusionOk="0">
                <a:moveTo>
                  <a:pt x="0" y="1"/>
                </a:moveTo>
                <a:cubicBezTo>
                  <a:pt x="1891" y="2425"/>
                  <a:pt x="4014" y="4641"/>
                  <a:pt x="6636" y="6221"/>
                </a:cubicBezTo>
                <a:cubicBezTo>
                  <a:pt x="8786" y="7515"/>
                  <a:pt x="11353" y="8281"/>
                  <a:pt x="13851" y="8281"/>
                </a:cubicBezTo>
                <a:cubicBezTo>
                  <a:pt x="14312" y="8281"/>
                  <a:pt x="14770" y="8255"/>
                  <a:pt x="15223" y="8202"/>
                </a:cubicBezTo>
                <a:cubicBezTo>
                  <a:pt x="14696" y="5500"/>
                  <a:pt x="14653" y="2713"/>
                  <a:pt x="151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643;p68">
            <a:extLst>
              <a:ext uri="{FF2B5EF4-FFF2-40B4-BE49-F238E27FC236}">
                <a16:creationId xmlns:a16="http://schemas.microsoft.com/office/drawing/2014/main" id="{B4D4E247-D61D-4E20-A34D-D4DEC8B94BD4}"/>
              </a:ext>
            </a:extLst>
          </p:cNvPr>
          <p:cNvSpPr txBox="1">
            <a:spLocks/>
          </p:cNvSpPr>
          <p:nvPr/>
        </p:nvSpPr>
        <p:spPr>
          <a:xfrm>
            <a:off x="806821" y="2285250"/>
            <a:ext cx="3651600" cy="2385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4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-US" sz="2000" dirty="0">
                <a:solidFill>
                  <a:schemeClr val="dk1"/>
                </a:solidFill>
              </a:rPr>
              <a:t>Do you have any questions?</a:t>
            </a:r>
          </a:p>
          <a:p>
            <a:pPr marL="0" indent="0"/>
            <a:endParaRPr lang="en-US" sz="1200" b="1" dirty="0">
              <a:solidFill>
                <a:schemeClr val="dk1"/>
              </a:solidFill>
            </a:endParaRPr>
          </a:p>
          <a:p>
            <a:pPr marL="0" indent="0"/>
            <a:r>
              <a:rPr lang="en-US" sz="1200" b="1" dirty="0">
                <a:solidFill>
                  <a:schemeClr val="dk1"/>
                </a:solidFill>
              </a:rPr>
              <a:t>Please contact:</a:t>
            </a:r>
          </a:p>
          <a:p>
            <a:pPr marL="0" indent="0"/>
            <a:r>
              <a:rPr lang="en-US" sz="1400" b="1" dirty="0">
                <a:solidFill>
                  <a:schemeClr val="dk1"/>
                </a:solidFill>
              </a:rPr>
              <a:t>pakpahanvicky@gmail.com </a:t>
            </a:r>
          </a:p>
          <a:p>
            <a:pPr marL="0" indent="0"/>
            <a:r>
              <a:rPr lang="en-US" sz="1400" b="1" dirty="0">
                <a:solidFill>
                  <a:schemeClr val="tx1"/>
                </a:solidFill>
              </a:rPr>
              <a:t>+62 821 360 0xxx </a:t>
            </a:r>
          </a:p>
          <a:p>
            <a:pPr marL="0" indent="0"/>
            <a:r>
              <a:rPr lang="en-US" sz="1400" b="1" dirty="0">
                <a:solidFill>
                  <a:schemeClr val="tx1"/>
                </a:solidFill>
              </a:rPr>
              <a:t>binaracademy.com</a:t>
            </a:r>
          </a:p>
        </p:txBody>
      </p:sp>
      <p:sp>
        <p:nvSpPr>
          <p:cNvPr id="19" name="Google Shape;2645;p68">
            <a:extLst>
              <a:ext uri="{FF2B5EF4-FFF2-40B4-BE49-F238E27FC236}">
                <a16:creationId xmlns:a16="http://schemas.microsoft.com/office/drawing/2014/main" id="{C6DEFF0C-DE9A-41E7-BBDD-1844AE30AEA8}"/>
              </a:ext>
            </a:extLst>
          </p:cNvPr>
          <p:cNvSpPr txBox="1">
            <a:spLocks/>
          </p:cNvSpPr>
          <p:nvPr/>
        </p:nvSpPr>
        <p:spPr>
          <a:xfrm>
            <a:off x="785305" y="760950"/>
            <a:ext cx="3651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taatliches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ID" sz="5400" dirty="0"/>
              <a:t>THANKS!</a:t>
            </a:r>
          </a:p>
        </p:txBody>
      </p:sp>
      <p:grpSp>
        <p:nvGrpSpPr>
          <p:cNvPr id="20" name="Google Shape;2646;p68">
            <a:extLst>
              <a:ext uri="{FF2B5EF4-FFF2-40B4-BE49-F238E27FC236}">
                <a16:creationId xmlns:a16="http://schemas.microsoft.com/office/drawing/2014/main" id="{C6465E75-DD02-4150-8437-91578B6A9249}"/>
              </a:ext>
            </a:extLst>
          </p:cNvPr>
          <p:cNvGrpSpPr/>
          <p:nvPr/>
        </p:nvGrpSpPr>
        <p:grpSpPr>
          <a:xfrm>
            <a:off x="1825061" y="1937273"/>
            <a:ext cx="331758" cy="331758"/>
            <a:chOff x="1379798" y="1723250"/>
            <a:chExt cx="397887" cy="397887"/>
          </a:xfrm>
        </p:grpSpPr>
        <p:sp>
          <p:nvSpPr>
            <p:cNvPr id="21" name="Google Shape;2647;p68">
              <a:extLst>
                <a:ext uri="{FF2B5EF4-FFF2-40B4-BE49-F238E27FC236}">
                  <a16:creationId xmlns:a16="http://schemas.microsoft.com/office/drawing/2014/main" id="{EA385FE3-EE9D-4F38-8F50-CBA28D875A80}"/>
                </a:ext>
              </a:extLst>
            </p:cNvPr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648;p68">
              <a:extLst>
                <a:ext uri="{FF2B5EF4-FFF2-40B4-BE49-F238E27FC236}">
                  <a16:creationId xmlns:a16="http://schemas.microsoft.com/office/drawing/2014/main" id="{66D32DB6-6FFA-474E-8A4F-D8D9E12AD9A4}"/>
                </a:ext>
              </a:extLst>
            </p:cNvPr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649;p68">
              <a:extLst>
                <a:ext uri="{FF2B5EF4-FFF2-40B4-BE49-F238E27FC236}">
                  <a16:creationId xmlns:a16="http://schemas.microsoft.com/office/drawing/2014/main" id="{69BF4FB8-DB3B-467B-BC85-05C11265C156}"/>
                </a:ext>
              </a:extLst>
            </p:cNvPr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650;p68">
              <a:extLst>
                <a:ext uri="{FF2B5EF4-FFF2-40B4-BE49-F238E27FC236}">
                  <a16:creationId xmlns:a16="http://schemas.microsoft.com/office/drawing/2014/main" id="{EE4E3C6F-E3C3-448F-9668-86DB2B8A10B2}"/>
                </a:ext>
              </a:extLst>
            </p:cNvPr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651;p68">
            <a:extLst>
              <a:ext uri="{FF2B5EF4-FFF2-40B4-BE49-F238E27FC236}">
                <a16:creationId xmlns:a16="http://schemas.microsoft.com/office/drawing/2014/main" id="{B4F1E6C2-FB5B-4E14-8F31-191F0711DC0C}"/>
              </a:ext>
            </a:extLst>
          </p:cNvPr>
          <p:cNvGrpSpPr/>
          <p:nvPr/>
        </p:nvGrpSpPr>
        <p:grpSpPr>
          <a:xfrm>
            <a:off x="916105" y="1937273"/>
            <a:ext cx="331775" cy="331758"/>
            <a:chOff x="266768" y="1721375"/>
            <a:chExt cx="397907" cy="397887"/>
          </a:xfrm>
        </p:grpSpPr>
        <p:sp>
          <p:nvSpPr>
            <p:cNvPr id="26" name="Google Shape;2652;p68">
              <a:extLst>
                <a:ext uri="{FF2B5EF4-FFF2-40B4-BE49-F238E27FC236}">
                  <a16:creationId xmlns:a16="http://schemas.microsoft.com/office/drawing/2014/main" id="{78E3D5C5-3CE7-4563-9C9D-BE3C06A62FF5}"/>
                </a:ext>
              </a:extLst>
            </p:cNvPr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653;p68">
              <a:extLst>
                <a:ext uri="{FF2B5EF4-FFF2-40B4-BE49-F238E27FC236}">
                  <a16:creationId xmlns:a16="http://schemas.microsoft.com/office/drawing/2014/main" id="{A8FE317F-C2EC-41E1-BA33-B9FA9B75DCE8}"/>
                </a:ext>
              </a:extLst>
            </p:cNvPr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654;p68">
            <a:extLst>
              <a:ext uri="{FF2B5EF4-FFF2-40B4-BE49-F238E27FC236}">
                <a16:creationId xmlns:a16="http://schemas.microsoft.com/office/drawing/2014/main" id="{46C05BC7-707B-4DDF-A768-11F28E34CBB9}"/>
              </a:ext>
            </a:extLst>
          </p:cNvPr>
          <p:cNvGrpSpPr/>
          <p:nvPr/>
        </p:nvGrpSpPr>
        <p:grpSpPr>
          <a:xfrm>
            <a:off x="1370599" y="1937273"/>
            <a:ext cx="331740" cy="331758"/>
            <a:chOff x="864491" y="1723250"/>
            <a:chExt cx="397866" cy="397887"/>
          </a:xfrm>
        </p:grpSpPr>
        <p:sp>
          <p:nvSpPr>
            <p:cNvPr id="29" name="Google Shape;2655;p68">
              <a:extLst>
                <a:ext uri="{FF2B5EF4-FFF2-40B4-BE49-F238E27FC236}">
                  <a16:creationId xmlns:a16="http://schemas.microsoft.com/office/drawing/2014/main" id="{416570E0-F605-4B87-A0FC-EFB9627DF696}"/>
                </a:ext>
              </a:extLst>
            </p:cNvPr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656;p68">
              <a:extLst>
                <a:ext uri="{FF2B5EF4-FFF2-40B4-BE49-F238E27FC236}">
                  <a16:creationId xmlns:a16="http://schemas.microsoft.com/office/drawing/2014/main" id="{74218445-18F2-4858-A21B-5E46B43C3DDB}"/>
                </a:ext>
              </a:extLst>
            </p:cNvPr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657;p68">
              <a:extLst>
                <a:ext uri="{FF2B5EF4-FFF2-40B4-BE49-F238E27FC236}">
                  <a16:creationId xmlns:a16="http://schemas.microsoft.com/office/drawing/2014/main" id="{81F0E1F4-C663-426D-86AA-BD907F312D6F}"/>
                </a:ext>
              </a:extLst>
            </p:cNvPr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44"/>
          <p:cNvSpPr txBox="1">
            <a:spLocks noGrp="1"/>
          </p:cNvSpPr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Rumusan Masalah</a:t>
            </a:r>
            <a:endParaRPr dirty="0"/>
          </a:p>
        </p:txBody>
      </p:sp>
      <p:sp>
        <p:nvSpPr>
          <p:cNvPr id="1922" name="Google Shape;1922;p44"/>
          <p:cNvSpPr txBox="1">
            <a:spLocks noGrp="1"/>
          </p:cNvSpPr>
          <p:nvPr>
            <p:ph type="subTitle" idx="7"/>
          </p:nvPr>
        </p:nvSpPr>
        <p:spPr>
          <a:xfrm>
            <a:off x="1473797" y="2845138"/>
            <a:ext cx="3098203" cy="1178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Bagaimana </a:t>
            </a:r>
            <a:r>
              <a:rPr lang="en-ID" sz="1600" dirty="0" err="1"/>
              <a:t>pola</a:t>
            </a:r>
            <a:r>
              <a:rPr lang="en" sz="1600" dirty="0"/>
              <a:t> </a:t>
            </a:r>
            <a:r>
              <a:rPr lang="en-ID" sz="1600" dirty="0" err="1"/>
              <a:t>cuitan</a:t>
            </a:r>
            <a:r>
              <a:rPr lang="en" sz="1600" dirty="0"/>
              <a:t> secara statistik </a:t>
            </a:r>
            <a:r>
              <a:rPr lang="en-ID" sz="1600" dirty="0" err="1"/>
              <a:t>dalam</a:t>
            </a:r>
            <a:r>
              <a:rPr lang="en-ID" sz="1600" dirty="0"/>
              <a:t> </a:t>
            </a:r>
            <a:r>
              <a:rPr lang="en-ID" sz="1600" dirty="0" err="1"/>
              <a:t>penggunaan</a:t>
            </a:r>
            <a:r>
              <a:rPr lang="en-ID" sz="1600" dirty="0"/>
              <a:t> kata/</a:t>
            </a:r>
            <a:r>
              <a:rPr lang="en-ID" sz="1600" dirty="0" err="1"/>
              <a:t>kalimat</a:t>
            </a:r>
            <a:r>
              <a:rPr lang="en-ID" sz="1600" dirty="0"/>
              <a:t> di media </a:t>
            </a:r>
            <a:r>
              <a:rPr lang="en-ID" sz="1600" dirty="0" err="1"/>
              <a:t>sosial</a:t>
            </a:r>
            <a:r>
              <a:rPr lang="en-ID" sz="1600" dirty="0"/>
              <a:t> </a:t>
            </a:r>
            <a:r>
              <a:rPr lang="en-ID" sz="1600" i="1" dirty="0"/>
              <a:t>Twitter</a:t>
            </a:r>
            <a:r>
              <a:rPr lang="en-ID" sz="1600" dirty="0"/>
              <a:t>?</a:t>
            </a:r>
            <a:endParaRPr sz="1600" dirty="0"/>
          </a:p>
        </p:txBody>
      </p:sp>
      <p:grpSp>
        <p:nvGrpSpPr>
          <p:cNvPr id="24" name="Google Shape;1845;p40">
            <a:extLst>
              <a:ext uri="{FF2B5EF4-FFF2-40B4-BE49-F238E27FC236}">
                <a16:creationId xmlns:a16="http://schemas.microsoft.com/office/drawing/2014/main" id="{23645B31-5F31-4AB2-9652-79117229BC1C}"/>
              </a:ext>
            </a:extLst>
          </p:cNvPr>
          <p:cNvGrpSpPr/>
          <p:nvPr/>
        </p:nvGrpSpPr>
        <p:grpSpPr>
          <a:xfrm>
            <a:off x="2434008" y="1769228"/>
            <a:ext cx="1114593" cy="945970"/>
            <a:chOff x="1300950" y="1776058"/>
            <a:chExt cx="1114593" cy="945970"/>
          </a:xfrm>
        </p:grpSpPr>
        <p:sp>
          <p:nvSpPr>
            <p:cNvPr id="25" name="Google Shape;1846;p40">
              <a:extLst>
                <a:ext uri="{FF2B5EF4-FFF2-40B4-BE49-F238E27FC236}">
                  <a16:creationId xmlns:a16="http://schemas.microsoft.com/office/drawing/2014/main" id="{CB703582-F33D-45B4-9A66-A0922FF7B28F}"/>
                </a:ext>
              </a:extLst>
            </p:cNvPr>
            <p:cNvSpPr/>
            <p:nvPr/>
          </p:nvSpPr>
          <p:spPr>
            <a:xfrm>
              <a:off x="1371381" y="1776058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47;p40">
              <a:extLst>
                <a:ext uri="{FF2B5EF4-FFF2-40B4-BE49-F238E27FC236}">
                  <a16:creationId xmlns:a16="http://schemas.microsoft.com/office/drawing/2014/main" id="{E5B39749-D87C-4CAE-B87B-404735B5685E}"/>
                </a:ext>
              </a:extLst>
            </p:cNvPr>
            <p:cNvSpPr/>
            <p:nvPr/>
          </p:nvSpPr>
          <p:spPr>
            <a:xfrm>
              <a:off x="1300950" y="1783348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1855;p40">
            <a:extLst>
              <a:ext uri="{FF2B5EF4-FFF2-40B4-BE49-F238E27FC236}">
                <a16:creationId xmlns:a16="http://schemas.microsoft.com/office/drawing/2014/main" id="{C9B39E1D-4B0D-48D2-85A2-E7313297258D}"/>
              </a:ext>
            </a:extLst>
          </p:cNvPr>
          <p:cNvSpPr txBox="1">
            <a:spLocks/>
          </p:cNvSpPr>
          <p:nvPr/>
        </p:nvSpPr>
        <p:spPr>
          <a:xfrm>
            <a:off x="2270288" y="1989302"/>
            <a:ext cx="1371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/>
            <a:r>
              <a:rPr lang="en" dirty="0"/>
              <a:t>01</a:t>
            </a:r>
          </a:p>
        </p:txBody>
      </p:sp>
      <p:grpSp>
        <p:nvGrpSpPr>
          <p:cNvPr id="41" name="Google Shape;1845;p40">
            <a:extLst>
              <a:ext uri="{FF2B5EF4-FFF2-40B4-BE49-F238E27FC236}">
                <a16:creationId xmlns:a16="http://schemas.microsoft.com/office/drawing/2014/main" id="{6A3A4D7B-A87F-4686-BB1E-00D56816DE31}"/>
              </a:ext>
            </a:extLst>
          </p:cNvPr>
          <p:cNvGrpSpPr/>
          <p:nvPr/>
        </p:nvGrpSpPr>
        <p:grpSpPr>
          <a:xfrm>
            <a:off x="5889002" y="1771016"/>
            <a:ext cx="1114593" cy="945970"/>
            <a:chOff x="1300950" y="1776058"/>
            <a:chExt cx="1114593" cy="945970"/>
          </a:xfrm>
        </p:grpSpPr>
        <p:sp>
          <p:nvSpPr>
            <p:cNvPr id="42" name="Google Shape;1846;p40">
              <a:extLst>
                <a:ext uri="{FF2B5EF4-FFF2-40B4-BE49-F238E27FC236}">
                  <a16:creationId xmlns:a16="http://schemas.microsoft.com/office/drawing/2014/main" id="{C54871F8-9E61-458F-97AE-32CAB43BB0E2}"/>
                </a:ext>
              </a:extLst>
            </p:cNvPr>
            <p:cNvSpPr/>
            <p:nvPr/>
          </p:nvSpPr>
          <p:spPr>
            <a:xfrm>
              <a:off x="1371381" y="1776058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847;p40">
              <a:extLst>
                <a:ext uri="{FF2B5EF4-FFF2-40B4-BE49-F238E27FC236}">
                  <a16:creationId xmlns:a16="http://schemas.microsoft.com/office/drawing/2014/main" id="{C24B7E8E-B9EB-4A4E-A099-342AFC109FD7}"/>
                </a:ext>
              </a:extLst>
            </p:cNvPr>
            <p:cNvSpPr/>
            <p:nvPr/>
          </p:nvSpPr>
          <p:spPr>
            <a:xfrm>
              <a:off x="1300950" y="1783348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1855;p40">
            <a:extLst>
              <a:ext uri="{FF2B5EF4-FFF2-40B4-BE49-F238E27FC236}">
                <a16:creationId xmlns:a16="http://schemas.microsoft.com/office/drawing/2014/main" id="{15BEF77E-CA9D-4325-AE70-8A30C1809A35}"/>
              </a:ext>
            </a:extLst>
          </p:cNvPr>
          <p:cNvSpPr txBox="1">
            <a:spLocks/>
          </p:cNvSpPr>
          <p:nvPr/>
        </p:nvSpPr>
        <p:spPr>
          <a:xfrm>
            <a:off x="5725282" y="1991090"/>
            <a:ext cx="1371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/>
            <a:r>
              <a:rPr lang="en" dirty="0"/>
              <a:t>02</a:t>
            </a:r>
          </a:p>
        </p:txBody>
      </p:sp>
      <p:sp>
        <p:nvSpPr>
          <p:cNvPr id="52" name="Google Shape;1922;p44">
            <a:extLst>
              <a:ext uri="{FF2B5EF4-FFF2-40B4-BE49-F238E27FC236}">
                <a16:creationId xmlns:a16="http://schemas.microsoft.com/office/drawing/2014/main" id="{4E9C02C4-A547-4E86-9396-01397410E58E}"/>
              </a:ext>
            </a:extLst>
          </p:cNvPr>
          <p:cNvSpPr txBox="1">
            <a:spLocks/>
          </p:cNvSpPr>
          <p:nvPr/>
        </p:nvSpPr>
        <p:spPr>
          <a:xfrm>
            <a:off x="4864262" y="2846932"/>
            <a:ext cx="3098203" cy="1178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1600" dirty="0"/>
              <a:t>A</a:t>
            </a:r>
            <a:r>
              <a:rPr lang="en-ID" sz="1600" dirty="0"/>
              <a:t>pa kata yang paling </a:t>
            </a:r>
            <a:r>
              <a:rPr lang="en-ID" sz="1600" dirty="0" err="1"/>
              <a:t>banyak</a:t>
            </a:r>
            <a:r>
              <a:rPr lang="en-ID" sz="1600" dirty="0"/>
              <a:t> </a:t>
            </a:r>
            <a:r>
              <a:rPr lang="en-ID" sz="1600" dirty="0" err="1"/>
              <a:t>digunakan</a:t>
            </a:r>
            <a:r>
              <a:rPr lang="en-ID" sz="1600" dirty="0"/>
              <a:t> oleh </a:t>
            </a:r>
            <a:r>
              <a:rPr lang="en-ID" sz="1600" dirty="0" err="1"/>
              <a:t>masyarakat</a:t>
            </a:r>
            <a:r>
              <a:rPr lang="en-ID" sz="1600" dirty="0"/>
              <a:t> Indonesia di media </a:t>
            </a:r>
            <a:r>
              <a:rPr lang="en-ID" sz="1600" dirty="0" err="1"/>
              <a:t>sosial</a:t>
            </a:r>
            <a:r>
              <a:rPr lang="en-ID" sz="1600" dirty="0"/>
              <a:t> </a:t>
            </a:r>
            <a:r>
              <a:rPr lang="en-ID" sz="1600" i="1" dirty="0"/>
              <a:t>Twitter</a:t>
            </a:r>
            <a:r>
              <a:rPr lang="en-ID" sz="1600" dirty="0"/>
              <a:t>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44"/>
          <p:cNvSpPr txBox="1">
            <a:spLocks noGrp="1"/>
          </p:cNvSpPr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Tujuan</a:t>
            </a:r>
            <a:r>
              <a:rPr lang="en-ID" dirty="0"/>
              <a:t> </a:t>
            </a:r>
            <a:r>
              <a:rPr lang="en-ID" dirty="0" err="1"/>
              <a:t>Penelitian</a:t>
            </a:r>
            <a:endParaRPr dirty="0"/>
          </a:p>
        </p:txBody>
      </p:sp>
      <p:sp>
        <p:nvSpPr>
          <p:cNvPr id="1922" name="Google Shape;1922;p44"/>
          <p:cNvSpPr txBox="1">
            <a:spLocks noGrp="1"/>
          </p:cNvSpPr>
          <p:nvPr>
            <p:ph type="subTitle" idx="7"/>
          </p:nvPr>
        </p:nvSpPr>
        <p:spPr>
          <a:xfrm>
            <a:off x="1473797" y="2845138"/>
            <a:ext cx="3098203" cy="1178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 err="1"/>
              <a:t>Mengetahui</a:t>
            </a:r>
            <a:r>
              <a:rPr lang="en" sz="1600" dirty="0"/>
              <a:t> </a:t>
            </a:r>
            <a:r>
              <a:rPr lang="en-ID" sz="1600" dirty="0" err="1"/>
              <a:t>pola</a:t>
            </a:r>
            <a:r>
              <a:rPr lang="en" sz="1600" dirty="0"/>
              <a:t> </a:t>
            </a:r>
            <a:r>
              <a:rPr lang="en-ID" sz="1600" dirty="0" err="1"/>
              <a:t>cuitan</a:t>
            </a:r>
            <a:r>
              <a:rPr lang="en" sz="1600" dirty="0"/>
              <a:t> secara statistik </a:t>
            </a:r>
            <a:r>
              <a:rPr lang="en-ID" sz="1600" dirty="0" err="1"/>
              <a:t>dalam</a:t>
            </a:r>
            <a:r>
              <a:rPr lang="en-ID" sz="1600" dirty="0"/>
              <a:t> </a:t>
            </a:r>
            <a:r>
              <a:rPr lang="en-ID" sz="1600" dirty="0" err="1"/>
              <a:t>penggunaan</a:t>
            </a:r>
            <a:r>
              <a:rPr lang="en-ID" sz="1600" dirty="0"/>
              <a:t> kata/</a:t>
            </a:r>
            <a:r>
              <a:rPr lang="en-ID" sz="1600" dirty="0" err="1"/>
              <a:t>kalimat</a:t>
            </a:r>
            <a:r>
              <a:rPr lang="en-ID" sz="1600" dirty="0"/>
              <a:t> di media </a:t>
            </a:r>
            <a:r>
              <a:rPr lang="en-ID" sz="1600" dirty="0" err="1"/>
              <a:t>sosial</a:t>
            </a:r>
            <a:r>
              <a:rPr lang="en-ID" sz="1600" dirty="0"/>
              <a:t> </a:t>
            </a:r>
            <a:r>
              <a:rPr lang="en-ID" sz="1600" i="1" dirty="0"/>
              <a:t>Twitter.</a:t>
            </a:r>
            <a:endParaRPr sz="1600" dirty="0"/>
          </a:p>
        </p:txBody>
      </p:sp>
      <p:grpSp>
        <p:nvGrpSpPr>
          <p:cNvPr id="24" name="Google Shape;1845;p40">
            <a:extLst>
              <a:ext uri="{FF2B5EF4-FFF2-40B4-BE49-F238E27FC236}">
                <a16:creationId xmlns:a16="http://schemas.microsoft.com/office/drawing/2014/main" id="{23645B31-5F31-4AB2-9652-79117229BC1C}"/>
              </a:ext>
            </a:extLst>
          </p:cNvPr>
          <p:cNvGrpSpPr/>
          <p:nvPr/>
        </p:nvGrpSpPr>
        <p:grpSpPr>
          <a:xfrm>
            <a:off x="2434008" y="1769228"/>
            <a:ext cx="1114593" cy="945970"/>
            <a:chOff x="1300950" y="1776058"/>
            <a:chExt cx="1114593" cy="945970"/>
          </a:xfrm>
        </p:grpSpPr>
        <p:sp>
          <p:nvSpPr>
            <p:cNvPr id="25" name="Google Shape;1846;p40">
              <a:extLst>
                <a:ext uri="{FF2B5EF4-FFF2-40B4-BE49-F238E27FC236}">
                  <a16:creationId xmlns:a16="http://schemas.microsoft.com/office/drawing/2014/main" id="{CB703582-F33D-45B4-9A66-A0922FF7B28F}"/>
                </a:ext>
              </a:extLst>
            </p:cNvPr>
            <p:cNvSpPr/>
            <p:nvPr/>
          </p:nvSpPr>
          <p:spPr>
            <a:xfrm>
              <a:off x="1371381" y="1776058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47;p40">
              <a:extLst>
                <a:ext uri="{FF2B5EF4-FFF2-40B4-BE49-F238E27FC236}">
                  <a16:creationId xmlns:a16="http://schemas.microsoft.com/office/drawing/2014/main" id="{E5B39749-D87C-4CAE-B87B-404735B5685E}"/>
                </a:ext>
              </a:extLst>
            </p:cNvPr>
            <p:cNvSpPr/>
            <p:nvPr/>
          </p:nvSpPr>
          <p:spPr>
            <a:xfrm>
              <a:off x="1300950" y="1783348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1855;p40">
            <a:extLst>
              <a:ext uri="{FF2B5EF4-FFF2-40B4-BE49-F238E27FC236}">
                <a16:creationId xmlns:a16="http://schemas.microsoft.com/office/drawing/2014/main" id="{C9B39E1D-4B0D-48D2-85A2-E7313297258D}"/>
              </a:ext>
            </a:extLst>
          </p:cNvPr>
          <p:cNvSpPr txBox="1">
            <a:spLocks/>
          </p:cNvSpPr>
          <p:nvPr/>
        </p:nvSpPr>
        <p:spPr>
          <a:xfrm>
            <a:off x="2270288" y="1989302"/>
            <a:ext cx="1371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/>
            <a:r>
              <a:rPr lang="en" dirty="0"/>
              <a:t>01</a:t>
            </a:r>
          </a:p>
        </p:txBody>
      </p:sp>
      <p:grpSp>
        <p:nvGrpSpPr>
          <p:cNvPr id="41" name="Google Shape;1845;p40">
            <a:extLst>
              <a:ext uri="{FF2B5EF4-FFF2-40B4-BE49-F238E27FC236}">
                <a16:creationId xmlns:a16="http://schemas.microsoft.com/office/drawing/2014/main" id="{6A3A4D7B-A87F-4686-BB1E-00D56816DE31}"/>
              </a:ext>
            </a:extLst>
          </p:cNvPr>
          <p:cNvGrpSpPr/>
          <p:nvPr/>
        </p:nvGrpSpPr>
        <p:grpSpPr>
          <a:xfrm>
            <a:off x="5889002" y="1771016"/>
            <a:ext cx="1114593" cy="945970"/>
            <a:chOff x="1300950" y="1776058"/>
            <a:chExt cx="1114593" cy="945970"/>
          </a:xfrm>
        </p:grpSpPr>
        <p:sp>
          <p:nvSpPr>
            <p:cNvPr id="42" name="Google Shape;1846;p40">
              <a:extLst>
                <a:ext uri="{FF2B5EF4-FFF2-40B4-BE49-F238E27FC236}">
                  <a16:creationId xmlns:a16="http://schemas.microsoft.com/office/drawing/2014/main" id="{C54871F8-9E61-458F-97AE-32CAB43BB0E2}"/>
                </a:ext>
              </a:extLst>
            </p:cNvPr>
            <p:cNvSpPr/>
            <p:nvPr/>
          </p:nvSpPr>
          <p:spPr>
            <a:xfrm>
              <a:off x="1371381" y="1776058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847;p40">
              <a:extLst>
                <a:ext uri="{FF2B5EF4-FFF2-40B4-BE49-F238E27FC236}">
                  <a16:creationId xmlns:a16="http://schemas.microsoft.com/office/drawing/2014/main" id="{C24B7E8E-B9EB-4A4E-A099-342AFC109FD7}"/>
                </a:ext>
              </a:extLst>
            </p:cNvPr>
            <p:cNvSpPr/>
            <p:nvPr/>
          </p:nvSpPr>
          <p:spPr>
            <a:xfrm>
              <a:off x="1300950" y="1783348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1855;p40">
            <a:extLst>
              <a:ext uri="{FF2B5EF4-FFF2-40B4-BE49-F238E27FC236}">
                <a16:creationId xmlns:a16="http://schemas.microsoft.com/office/drawing/2014/main" id="{15BEF77E-CA9D-4325-AE70-8A30C1809A35}"/>
              </a:ext>
            </a:extLst>
          </p:cNvPr>
          <p:cNvSpPr txBox="1">
            <a:spLocks/>
          </p:cNvSpPr>
          <p:nvPr/>
        </p:nvSpPr>
        <p:spPr>
          <a:xfrm>
            <a:off x="5725282" y="1991090"/>
            <a:ext cx="1371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/>
            <a:r>
              <a:rPr lang="en" dirty="0"/>
              <a:t>02</a:t>
            </a:r>
          </a:p>
        </p:txBody>
      </p:sp>
      <p:sp>
        <p:nvSpPr>
          <p:cNvPr id="52" name="Google Shape;1922;p44">
            <a:extLst>
              <a:ext uri="{FF2B5EF4-FFF2-40B4-BE49-F238E27FC236}">
                <a16:creationId xmlns:a16="http://schemas.microsoft.com/office/drawing/2014/main" id="{4E9C02C4-A547-4E86-9396-01397410E58E}"/>
              </a:ext>
            </a:extLst>
          </p:cNvPr>
          <p:cNvSpPr txBox="1">
            <a:spLocks/>
          </p:cNvSpPr>
          <p:nvPr/>
        </p:nvSpPr>
        <p:spPr>
          <a:xfrm>
            <a:off x="4864262" y="2846932"/>
            <a:ext cx="3098203" cy="1178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ID" sz="1600" dirty="0" err="1"/>
              <a:t>Mengetahui</a:t>
            </a:r>
            <a:r>
              <a:rPr lang="en-ID" sz="1600" dirty="0"/>
              <a:t> kata yang paling </a:t>
            </a:r>
            <a:r>
              <a:rPr lang="en-ID" sz="1600" dirty="0" err="1"/>
              <a:t>banyak</a:t>
            </a:r>
            <a:r>
              <a:rPr lang="en-ID" sz="1600" dirty="0"/>
              <a:t> </a:t>
            </a:r>
            <a:r>
              <a:rPr lang="en-ID" sz="1600" dirty="0" err="1"/>
              <a:t>digunakan</a:t>
            </a:r>
            <a:r>
              <a:rPr lang="en-ID" sz="1600" dirty="0"/>
              <a:t> oleh </a:t>
            </a:r>
            <a:r>
              <a:rPr lang="en-ID" sz="1600" dirty="0" err="1"/>
              <a:t>masyarakat</a:t>
            </a:r>
            <a:r>
              <a:rPr lang="en-ID" sz="1600" dirty="0"/>
              <a:t> Indonesia di media </a:t>
            </a:r>
            <a:r>
              <a:rPr lang="en-ID" sz="1600" dirty="0" err="1"/>
              <a:t>sosial</a:t>
            </a:r>
            <a:r>
              <a:rPr lang="en-ID" sz="1600" dirty="0"/>
              <a:t> </a:t>
            </a:r>
            <a:r>
              <a:rPr lang="en-ID" sz="1600" i="1" dirty="0"/>
              <a:t>Twitter.</a:t>
            </a:r>
            <a:endParaRPr lang="en-ID" sz="1600" dirty="0"/>
          </a:p>
        </p:txBody>
      </p:sp>
    </p:spTree>
    <p:extLst>
      <p:ext uri="{BB962C8B-B14F-4D97-AF65-F5344CB8AC3E}">
        <p14:creationId xmlns:p14="http://schemas.microsoft.com/office/powerpoint/2010/main" val="2533957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41"/>
          <p:cNvSpPr txBox="1">
            <a:spLocks noGrp="1"/>
          </p:cNvSpPr>
          <p:nvPr>
            <p:ph type="title" idx="2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65" name="Google Shape;1865;p41"/>
          <p:cNvSpPr txBox="1">
            <a:spLocks noGrp="1"/>
          </p:cNvSpPr>
          <p:nvPr>
            <p:ph type="subTitle" idx="1"/>
          </p:nvPr>
        </p:nvSpPr>
        <p:spPr>
          <a:xfrm flipH="1">
            <a:off x="914550" y="3099195"/>
            <a:ext cx="72999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Deskripsi</a:t>
            </a:r>
            <a:r>
              <a:rPr lang="en-ID" dirty="0"/>
              <a:t> Data, </a:t>
            </a:r>
            <a:r>
              <a:rPr lang="en-ID" i="1" dirty="0" err="1"/>
              <a:t>Prepocessing</a:t>
            </a:r>
            <a:r>
              <a:rPr lang="en-ID" i="1" dirty="0"/>
              <a:t> </a:t>
            </a:r>
            <a:r>
              <a:rPr lang="en-ID" dirty="0"/>
              <a:t>Data,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Analisis</a:t>
            </a:r>
            <a:r>
              <a:rPr lang="en-ID" dirty="0"/>
              <a:t> Data, API dan </a:t>
            </a:r>
            <a:r>
              <a:rPr lang="en-ID" dirty="0" err="1"/>
              <a:t>Visualisasi</a:t>
            </a:r>
            <a:endParaRPr dirty="0"/>
          </a:p>
        </p:txBody>
      </p:sp>
      <p:sp>
        <p:nvSpPr>
          <p:cNvPr id="1866" name="Google Shape;1866;p41"/>
          <p:cNvSpPr txBox="1">
            <a:spLocks noGrp="1"/>
          </p:cNvSpPr>
          <p:nvPr>
            <p:ph type="ctrTitle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METODE PENELITIAN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0404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p43"/>
          <p:cNvPicPr preferRelativeResize="0"/>
          <p:nvPr/>
        </p:nvPicPr>
        <p:blipFill rotWithShape="1">
          <a:blip r:embed="rId3">
            <a:alphaModFix/>
          </a:blip>
          <a:srcRect r="55436"/>
          <a:stretch/>
        </p:blipFill>
        <p:spPr>
          <a:xfrm>
            <a:off x="5031350" y="-5200"/>
            <a:ext cx="4138500" cy="5225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3" name="Google Shape;1883;p43"/>
          <p:cNvGrpSpPr/>
          <p:nvPr/>
        </p:nvGrpSpPr>
        <p:grpSpPr>
          <a:xfrm>
            <a:off x="2288000" y="-49525"/>
            <a:ext cx="5329733" cy="6118420"/>
            <a:chOff x="2288000" y="-49525"/>
            <a:chExt cx="5329733" cy="6118420"/>
          </a:xfrm>
        </p:grpSpPr>
        <p:sp>
          <p:nvSpPr>
            <p:cNvPr id="1884" name="Google Shape;1884;p43"/>
            <p:cNvSpPr/>
            <p:nvPr/>
          </p:nvSpPr>
          <p:spPr>
            <a:xfrm rot="-4421961">
              <a:off x="2777637" y="1686086"/>
              <a:ext cx="5541644" cy="2691324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43"/>
            <p:cNvSpPr/>
            <p:nvPr/>
          </p:nvSpPr>
          <p:spPr>
            <a:xfrm>
              <a:off x="2288000" y="-49525"/>
              <a:ext cx="2743200" cy="564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6" name="Google Shape;1886;p43"/>
          <p:cNvSpPr txBox="1">
            <a:spLocks noGrp="1"/>
          </p:cNvSpPr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Deskripsi</a:t>
            </a:r>
            <a:r>
              <a:rPr lang="en-ID" dirty="0"/>
              <a:t> Data</a:t>
            </a:r>
            <a:endParaRPr dirty="0"/>
          </a:p>
        </p:txBody>
      </p:sp>
      <p:sp>
        <p:nvSpPr>
          <p:cNvPr id="1887" name="Google Shape;1887;p43"/>
          <p:cNvSpPr txBox="1">
            <a:spLocks noGrp="1"/>
          </p:cNvSpPr>
          <p:nvPr>
            <p:ph type="subTitle" idx="1"/>
          </p:nvPr>
        </p:nvSpPr>
        <p:spPr>
          <a:xfrm>
            <a:off x="736873" y="2440273"/>
            <a:ext cx="4238513" cy="2171087"/>
          </a:xfrm>
          <a:prstGeom prst="rect">
            <a:avLst/>
          </a:prstGeom>
        </p:spPr>
        <p:txBody>
          <a:bodyPr spcFirstLastPara="1" wrap="square" lIns="91425" tIns="180000" rIns="91425" bIns="0" anchor="ctr" anchorCtr="0">
            <a:noAutofit/>
          </a:bodyPr>
          <a:lstStyle/>
          <a:p>
            <a:r>
              <a:rPr lang="en-ID" sz="1200" dirty="0">
                <a:solidFill>
                  <a:schemeClr val="tx1"/>
                </a:solidFill>
              </a:rPr>
              <a:t>Data yang </a:t>
            </a:r>
            <a:r>
              <a:rPr lang="en-ID" sz="1200" dirty="0" err="1">
                <a:solidFill>
                  <a:schemeClr val="tx1"/>
                </a:solidFill>
              </a:rPr>
              <a:t>digunakan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merupakan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b="1" dirty="0">
                <a:solidFill>
                  <a:schemeClr val="tx1"/>
                </a:solidFill>
              </a:rPr>
              <a:t>Data </a:t>
            </a:r>
            <a:r>
              <a:rPr lang="en-ID" b="1" dirty="0" err="1">
                <a:solidFill>
                  <a:schemeClr val="tx1"/>
                </a:solidFill>
              </a:rPr>
              <a:t>Sekunder</a:t>
            </a:r>
            <a:r>
              <a:rPr lang="en-ID" sz="1200" dirty="0">
                <a:solidFill>
                  <a:schemeClr val="tx1"/>
                </a:solidFill>
              </a:rPr>
              <a:t>, </a:t>
            </a:r>
            <a:r>
              <a:rPr lang="en-ID" sz="1200" dirty="0" err="1">
                <a:solidFill>
                  <a:schemeClr val="tx1"/>
                </a:solidFill>
              </a:rPr>
              <a:t>mengenai</a:t>
            </a:r>
            <a:r>
              <a:rPr lang="en-ID" sz="1200" dirty="0">
                <a:solidFill>
                  <a:schemeClr val="tx1"/>
                </a:solidFill>
              </a:rPr>
              <a:t> dataset </a:t>
            </a:r>
            <a:r>
              <a:rPr lang="en-ID" sz="1200" dirty="0" err="1">
                <a:solidFill>
                  <a:schemeClr val="tx1"/>
                </a:solidFill>
              </a:rPr>
              <a:t>teks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berisi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ribuan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cuitan</a:t>
            </a:r>
            <a:r>
              <a:rPr lang="en-ID" sz="1200" dirty="0">
                <a:solidFill>
                  <a:schemeClr val="tx1"/>
                </a:solidFill>
              </a:rPr>
              <a:t> pada media </a:t>
            </a:r>
            <a:r>
              <a:rPr lang="en-ID" sz="1200" dirty="0" err="1">
                <a:solidFill>
                  <a:schemeClr val="tx1"/>
                </a:solidFill>
              </a:rPr>
              <a:t>sosial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i="1" dirty="0">
                <a:solidFill>
                  <a:schemeClr val="tx1"/>
                </a:solidFill>
              </a:rPr>
              <a:t>twitter</a:t>
            </a:r>
            <a:r>
              <a:rPr lang="en-ID" sz="1200" dirty="0">
                <a:solidFill>
                  <a:schemeClr val="tx1"/>
                </a:solidFill>
              </a:rPr>
              <a:t>  yang </a:t>
            </a:r>
            <a:r>
              <a:rPr lang="en-ID" sz="1200" dirty="0" err="1">
                <a:solidFill>
                  <a:schemeClr val="tx1"/>
                </a:solidFill>
              </a:rPr>
              <a:t>bersumber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dari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i="1" dirty="0">
                <a:solidFill>
                  <a:schemeClr val="tx1"/>
                </a:solidFill>
              </a:rPr>
              <a:t>platform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b="1" i="1" u="sng" dirty="0">
                <a:solidFill>
                  <a:schemeClr val="tx1"/>
                </a:solidFill>
              </a:rPr>
              <a:t>Kaggle</a:t>
            </a:r>
            <a:r>
              <a:rPr lang="en-ID" sz="1200" dirty="0">
                <a:solidFill>
                  <a:schemeClr val="tx1"/>
                </a:solidFill>
              </a:rPr>
              <a:t>.</a:t>
            </a:r>
          </a:p>
          <a:p>
            <a:endParaRPr lang="en-ID" sz="1200" dirty="0">
              <a:solidFill>
                <a:schemeClr val="tx1"/>
              </a:solidFill>
            </a:endParaRPr>
          </a:p>
          <a:p>
            <a:r>
              <a:rPr lang="en-ID" sz="1200" dirty="0">
                <a:solidFill>
                  <a:schemeClr val="tx1"/>
                </a:solidFill>
              </a:rPr>
              <a:t>Data yang </a:t>
            </a:r>
            <a:r>
              <a:rPr lang="en-ID" sz="1200" dirty="0" err="1">
                <a:solidFill>
                  <a:schemeClr val="tx1"/>
                </a:solidFill>
              </a:rPr>
              <a:t>digunakan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memiliki</a:t>
            </a:r>
            <a:r>
              <a:rPr lang="en-ID" sz="1200" dirty="0">
                <a:solidFill>
                  <a:schemeClr val="tx1"/>
                </a:solidFill>
              </a:rPr>
              <a:t> domain </a:t>
            </a:r>
            <a:r>
              <a:rPr lang="en-ID" sz="1200" i="1" dirty="0">
                <a:solidFill>
                  <a:schemeClr val="tx1"/>
                </a:solidFill>
              </a:rPr>
              <a:t>Comma Separated Value</a:t>
            </a:r>
            <a:r>
              <a:rPr lang="en-ID" sz="1200" dirty="0">
                <a:solidFill>
                  <a:schemeClr val="tx1"/>
                </a:solidFill>
              </a:rPr>
              <a:t> (.csv).</a:t>
            </a:r>
            <a:endParaRPr lang="en-ID" sz="10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 err="1">
                <a:solidFill>
                  <a:schemeClr val="tx1"/>
                </a:solidFill>
              </a:rPr>
              <a:t>Ribuan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cuitan</a:t>
            </a:r>
            <a:r>
              <a:rPr lang="en-US" sz="1200" dirty="0">
                <a:solidFill>
                  <a:schemeClr val="tx1"/>
                </a:solidFill>
              </a:rPr>
              <a:t> pada dataset tweet </a:t>
            </a:r>
            <a:r>
              <a:rPr lang="en-US" sz="1200" dirty="0" err="1">
                <a:solidFill>
                  <a:schemeClr val="tx1"/>
                </a:solidFill>
              </a:rPr>
              <a:t>tersebut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diambil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dari</a:t>
            </a:r>
            <a:r>
              <a:rPr lang="en-US" sz="1200" dirty="0">
                <a:solidFill>
                  <a:schemeClr val="tx1"/>
                </a:solidFill>
              </a:rPr>
              <a:t> user </a:t>
            </a:r>
            <a:r>
              <a:rPr lang="en-US" sz="1200" dirty="0" err="1">
                <a:solidFill>
                  <a:schemeClr val="tx1"/>
                </a:solidFill>
              </a:rPr>
              <a:t>secara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acak</a:t>
            </a:r>
            <a:r>
              <a:rPr lang="en-US" sz="1200" dirty="0">
                <a:solidFill>
                  <a:schemeClr val="tx1"/>
                </a:solidFill>
              </a:rPr>
              <a:t> dan </a:t>
            </a:r>
            <a:r>
              <a:rPr lang="en-US" sz="1200" dirty="0" err="1">
                <a:solidFill>
                  <a:schemeClr val="tx1"/>
                </a:solidFill>
              </a:rPr>
              <a:t>banyak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mengandung</a:t>
            </a:r>
            <a:r>
              <a:rPr lang="en-US" sz="1200" dirty="0">
                <a:solidFill>
                  <a:schemeClr val="tx1"/>
                </a:solidFill>
              </a:rPr>
              <a:t> kata </a:t>
            </a:r>
            <a:r>
              <a:rPr lang="en-US" sz="1200" dirty="0" err="1">
                <a:solidFill>
                  <a:schemeClr val="tx1"/>
                </a:solidFill>
              </a:rPr>
              <a:t>tidak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baku</a:t>
            </a:r>
            <a:r>
              <a:rPr lang="en-US" sz="1200" dirty="0">
                <a:solidFill>
                  <a:schemeClr val="tx1"/>
                </a:solidFill>
              </a:rPr>
              <a:t> (</a:t>
            </a:r>
            <a:r>
              <a:rPr lang="en-US" sz="1200" i="1" dirty="0" err="1">
                <a:solidFill>
                  <a:schemeClr val="tx1"/>
                </a:solidFill>
              </a:rPr>
              <a:t>alay</a:t>
            </a:r>
            <a:r>
              <a:rPr lang="en-US" sz="1200" dirty="0">
                <a:solidFill>
                  <a:schemeClr val="tx1"/>
                </a:solidFill>
              </a:rPr>
              <a:t>) </a:t>
            </a:r>
            <a:r>
              <a:rPr lang="en-US" sz="1200" dirty="0" err="1">
                <a:solidFill>
                  <a:schemeClr val="tx1"/>
                </a:solidFill>
              </a:rPr>
              <a:t>serta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ujaran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kebencian</a:t>
            </a:r>
            <a:r>
              <a:rPr lang="en-US" sz="1200" dirty="0">
                <a:solidFill>
                  <a:schemeClr val="tx1"/>
                </a:solidFill>
              </a:rPr>
              <a:t> (</a:t>
            </a:r>
            <a:r>
              <a:rPr lang="en-US" sz="1200" i="1" dirty="0">
                <a:solidFill>
                  <a:schemeClr val="tx1"/>
                </a:solidFill>
              </a:rPr>
              <a:t>hate speech</a:t>
            </a:r>
            <a:r>
              <a:rPr lang="en-US" sz="1200" dirty="0">
                <a:solidFill>
                  <a:schemeClr val="tx1"/>
                </a:solidFill>
              </a:rPr>
              <a:t>).</a:t>
            </a:r>
            <a:endParaRPr lang="en-ID" sz="1200" dirty="0">
              <a:solidFill>
                <a:schemeClr val="tx1"/>
              </a:solidFill>
            </a:endParaRPr>
          </a:p>
        </p:txBody>
      </p:sp>
      <p:grpSp>
        <p:nvGrpSpPr>
          <p:cNvPr id="1888" name="Google Shape;1888;p43"/>
          <p:cNvGrpSpPr/>
          <p:nvPr/>
        </p:nvGrpSpPr>
        <p:grpSpPr>
          <a:xfrm>
            <a:off x="4340695" y="4859500"/>
            <a:ext cx="2740195" cy="411348"/>
            <a:chOff x="3731103" y="4808559"/>
            <a:chExt cx="2740195" cy="335138"/>
          </a:xfrm>
        </p:grpSpPr>
        <p:sp>
          <p:nvSpPr>
            <p:cNvPr id="1889" name="Google Shape;1889;p43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43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43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2" name="Google Shape;1892;p43"/>
          <p:cNvGrpSpPr/>
          <p:nvPr/>
        </p:nvGrpSpPr>
        <p:grpSpPr>
          <a:xfrm>
            <a:off x="5536150" y="-152400"/>
            <a:ext cx="3785654" cy="5632544"/>
            <a:chOff x="5536150" y="-152400"/>
            <a:chExt cx="3785654" cy="5632544"/>
          </a:xfrm>
        </p:grpSpPr>
        <p:sp>
          <p:nvSpPr>
            <p:cNvPr id="1893" name="Google Shape;1893;p43"/>
            <p:cNvSpPr/>
            <p:nvPr/>
          </p:nvSpPr>
          <p:spPr>
            <a:xfrm rot="5400000">
              <a:off x="7067275" y="992343"/>
              <a:ext cx="3234092" cy="1126340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43"/>
            <p:cNvSpPr/>
            <p:nvPr/>
          </p:nvSpPr>
          <p:spPr>
            <a:xfrm rot="5400000">
              <a:off x="5122630" y="1355283"/>
              <a:ext cx="5541677" cy="270804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43"/>
            <p:cNvSpPr/>
            <p:nvPr/>
          </p:nvSpPr>
          <p:spPr>
            <a:xfrm rot="5400000">
              <a:off x="8312443" y="3758806"/>
              <a:ext cx="789976" cy="367355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43"/>
            <p:cNvSpPr/>
            <p:nvPr/>
          </p:nvSpPr>
          <p:spPr>
            <a:xfrm rot="5400000">
              <a:off x="8117401" y="2029636"/>
              <a:ext cx="1785149" cy="431675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3"/>
            <p:cNvSpPr/>
            <p:nvPr/>
          </p:nvSpPr>
          <p:spPr>
            <a:xfrm rot="5400000">
              <a:off x="7731024" y="2865742"/>
              <a:ext cx="2407783" cy="581797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98" name="Google Shape;189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150" y="-152400"/>
              <a:ext cx="3785654" cy="2129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39"/>
          <p:cNvSpPr txBox="1">
            <a:spLocks noGrp="1"/>
          </p:cNvSpPr>
          <p:nvPr>
            <p:ph type="title"/>
          </p:nvPr>
        </p:nvSpPr>
        <p:spPr>
          <a:xfrm>
            <a:off x="933574" y="235325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i="1" dirty="0" err="1"/>
              <a:t>Preprocessing</a:t>
            </a:r>
            <a:r>
              <a:rPr lang="en-ID" dirty="0"/>
              <a:t> Data</a:t>
            </a:r>
            <a:endParaRPr dirty="0"/>
          </a:p>
        </p:txBody>
      </p:sp>
      <p:sp>
        <p:nvSpPr>
          <p:cNvPr id="1817" name="Google Shape;1817;p39"/>
          <p:cNvSpPr/>
          <p:nvPr/>
        </p:nvSpPr>
        <p:spPr>
          <a:xfrm>
            <a:off x="3624218" y="5288087"/>
            <a:ext cx="44358" cy="57939"/>
          </a:xfrm>
          <a:custGeom>
            <a:avLst/>
            <a:gdLst/>
            <a:ahLst/>
            <a:cxnLst/>
            <a:rect l="l" t="t" r="r" b="b"/>
            <a:pathLst>
              <a:path w="712" h="930" extrusionOk="0">
                <a:moveTo>
                  <a:pt x="212" y="0"/>
                </a:moveTo>
                <a:lnTo>
                  <a:pt x="0" y="217"/>
                </a:lnTo>
                <a:lnTo>
                  <a:pt x="712" y="929"/>
                </a:lnTo>
                <a:cubicBezTo>
                  <a:pt x="697" y="770"/>
                  <a:pt x="684" y="613"/>
                  <a:pt x="669" y="453"/>
                </a:cubicBezTo>
                <a:lnTo>
                  <a:pt x="212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39"/>
          <p:cNvSpPr/>
          <p:nvPr/>
        </p:nvSpPr>
        <p:spPr>
          <a:xfrm>
            <a:off x="3621788" y="5285720"/>
            <a:ext cx="15637" cy="15949"/>
          </a:xfrm>
          <a:custGeom>
            <a:avLst/>
            <a:gdLst/>
            <a:ahLst/>
            <a:cxnLst/>
            <a:rect l="l" t="t" r="r" b="b"/>
            <a:pathLst>
              <a:path w="251" h="256" extrusionOk="0">
                <a:moveTo>
                  <a:pt x="213" y="1"/>
                </a:moveTo>
                <a:lnTo>
                  <a:pt x="1" y="218"/>
                </a:lnTo>
                <a:lnTo>
                  <a:pt x="39" y="255"/>
                </a:lnTo>
                <a:lnTo>
                  <a:pt x="251" y="38"/>
                </a:lnTo>
                <a:lnTo>
                  <a:pt x="213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9" name="Google Shape;1819;p39"/>
          <p:cNvSpPr/>
          <p:nvPr/>
        </p:nvSpPr>
        <p:spPr>
          <a:xfrm>
            <a:off x="3619483" y="5283414"/>
            <a:ext cx="15637" cy="15886"/>
          </a:xfrm>
          <a:custGeom>
            <a:avLst/>
            <a:gdLst/>
            <a:ahLst/>
            <a:cxnLst/>
            <a:rect l="l" t="t" r="r" b="b"/>
            <a:pathLst>
              <a:path w="251" h="255" extrusionOk="0">
                <a:moveTo>
                  <a:pt x="213" y="0"/>
                </a:moveTo>
                <a:lnTo>
                  <a:pt x="0" y="216"/>
                </a:lnTo>
                <a:lnTo>
                  <a:pt x="38" y="255"/>
                </a:lnTo>
                <a:lnTo>
                  <a:pt x="250" y="38"/>
                </a:lnTo>
                <a:lnTo>
                  <a:pt x="213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39"/>
          <p:cNvSpPr/>
          <p:nvPr/>
        </p:nvSpPr>
        <p:spPr>
          <a:xfrm>
            <a:off x="2278548" y="5288087"/>
            <a:ext cx="335672" cy="324396"/>
          </a:xfrm>
          <a:custGeom>
            <a:avLst/>
            <a:gdLst/>
            <a:ahLst/>
            <a:cxnLst/>
            <a:rect l="l" t="t" r="r" b="b"/>
            <a:pathLst>
              <a:path w="5388" h="5207" extrusionOk="0">
                <a:moveTo>
                  <a:pt x="218" y="0"/>
                </a:moveTo>
                <a:lnTo>
                  <a:pt x="1" y="217"/>
                </a:lnTo>
                <a:lnTo>
                  <a:pt x="4995" y="5206"/>
                </a:lnTo>
                <a:cubicBezTo>
                  <a:pt x="5122" y="5193"/>
                  <a:pt x="5255" y="5178"/>
                  <a:pt x="5387" y="5169"/>
                </a:cubicBezTo>
                <a:lnTo>
                  <a:pt x="218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39"/>
          <p:cNvSpPr/>
          <p:nvPr/>
        </p:nvSpPr>
        <p:spPr>
          <a:xfrm>
            <a:off x="2276243" y="5299239"/>
            <a:ext cx="62" cy="6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39"/>
          <p:cNvSpPr/>
          <p:nvPr/>
        </p:nvSpPr>
        <p:spPr>
          <a:xfrm>
            <a:off x="2276243" y="5299239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38" y="38"/>
                </a:moveTo>
                <a:lnTo>
                  <a:pt x="38" y="38"/>
                </a:lnTo>
                <a:lnTo>
                  <a:pt x="0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39"/>
          <p:cNvSpPr/>
          <p:nvPr/>
        </p:nvSpPr>
        <p:spPr>
          <a:xfrm>
            <a:off x="2276243" y="5285720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0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4" name="Google Shape;1824;p39"/>
          <p:cNvSpPr/>
          <p:nvPr/>
        </p:nvSpPr>
        <p:spPr>
          <a:xfrm>
            <a:off x="2273938" y="5296871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0" y="0"/>
                </a:lnTo>
                <a:lnTo>
                  <a:pt x="37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5" name="Google Shape;1825;p39"/>
          <p:cNvSpPr/>
          <p:nvPr/>
        </p:nvSpPr>
        <p:spPr>
          <a:xfrm>
            <a:off x="2273938" y="5283414"/>
            <a:ext cx="15887" cy="15886"/>
          </a:xfrm>
          <a:custGeom>
            <a:avLst/>
            <a:gdLst/>
            <a:ahLst/>
            <a:cxnLst/>
            <a:rect l="l" t="t" r="r" b="b"/>
            <a:pathLst>
              <a:path w="255" h="255" extrusionOk="0">
                <a:moveTo>
                  <a:pt x="216" y="0"/>
                </a:moveTo>
                <a:lnTo>
                  <a:pt x="0" y="216"/>
                </a:lnTo>
                <a:lnTo>
                  <a:pt x="37" y="255"/>
                </a:lnTo>
                <a:lnTo>
                  <a:pt x="255" y="38"/>
                </a:lnTo>
                <a:lnTo>
                  <a:pt x="216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39"/>
          <p:cNvSpPr/>
          <p:nvPr/>
        </p:nvSpPr>
        <p:spPr>
          <a:xfrm>
            <a:off x="930946" y="5299239"/>
            <a:ext cx="2430" cy="2430"/>
          </a:xfrm>
          <a:custGeom>
            <a:avLst/>
            <a:gdLst/>
            <a:ahLst/>
            <a:cxnLst/>
            <a:rect l="l" t="t" r="r" b="b"/>
            <a:pathLst>
              <a:path w="39" h="39" extrusionOk="0">
                <a:moveTo>
                  <a:pt x="1" y="1"/>
                </a:moveTo>
                <a:lnTo>
                  <a:pt x="38" y="3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7" name="Google Shape;1827;p39"/>
          <p:cNvSpPr/>
          <p:nvPr/>
        </p:nvSpPr>
        <p:spPr>
          <a:xfrm>
            <a:off x="930946" y="5285720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1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8" name="Google Shape;1828;p39"/>
          <p:cNvSpPr/>
          <p:nvPr/>
        </p:nvSpPr>
        <p:spPr>
          <a:xfrm>
            <a:off x="928641" y="5296871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38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9" name="Google Shape;1829;p39"/>
          <p:cNvSpPr/>
          <p:nvPr/>
        </p:nvSpPr>
        <p:spPr>
          <a:xfrm>
            <a:off x="928641" y="5283414"/>
            <a:ext cx="15949" cy="15886"/>
          </a:xfrm>
          <a:custGeom>
            <a:avLst/>
            <a:gdLst/>
            <a:ahLst/>
            <a:cxnLst/>
            <a:rect l="l" t="t" r="r" b="b"/>
            <a:pathLst>
              <a:path w="256" h="255" extrusionOk="0">
                <a:moveTo>
                  <a:pt x="217" y="0"/>
                </a:moveTo>
                <a:lnTo>
                  <a:pt x="0" y="216"/>
                </a:lnTo>
                <a:lnTo>
                  <a:pt x="38" y="255"/>
                </a:lnTo>
                <a:lnTo>
                  <a:pt x="255" y="38"/>
                </a:lnTo>
                <a:lnTo>
                  <a:pt x="217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39"/>
          <p:cNvSpPr txBox="1">
            <a:spLocks noGrp="1"/>
          </p:cNvSpPr>
          <p:nvPr>
            <p:ph type="body" idx="1"/>
          </p:nvPr>
        </p:nvSpPr>
        <p:spPr>
          <a:xfrm>
            <a:off x="398158" y="926469"/>
            <a:ext cx="8377897" cy="4140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ID" i="1" dirty="0" err="1"/>
              <a:t>Preprocessing</a:t>
            </a:r>
            <a:r>
              <a:rPr lang="en-ID" dirty="0"/>
              <a:t> data </a:t>
            </a:r>
            <a:r>
              <a:rPr lang="en-ID" dirty="0" err="1"/>
              <a:t>merujuk</a:t>
            </a:r>
            <a:r>
              <a:rPr lang="en-ID" dirty="0"/>
              <a:t> pada </a:t>
            </a:r>
            <a:r>
              <a:rPr lang="en-ID" dirty="0" err="1"/>
              <a:t>manipulasi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penghapusan</a:t>
            </a:r>
            <a:r>
              <a:rPr lang="en-ID" dirty="0"/>
              <a:t> data </a:t>
            </a:r>
            <a:r>
              <a:rPr lang="en-ID" dirty="0" err="1"/>
              <a:t>sebelum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memastikan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meningkatkan</a:t>
            </a:r>
            <a:r>
              <a:rPr lang="en-ID" dirty="0"/>
              <a:t> </a:t>
            </a:r>
            <a:r>
              <a:rPr lang="en-ID" dirty="0" err="1"/>
              <a:t>kinerja</a:t>
            </a:r>
            <a:r>
              <a:rPr lang="en-ID" dirty="0"/>
              <a:t> </a:t>
            </a:r>
            <a:r>
              <a:rPr lang="en-ID" i="1" dirty="0"/>
              <a:t>processing</a:t>
            </a:r>
            <a:r>
              <a:rPr lang="en-ID" dirty="0"/>
              <a:t>, dan </a:t>
            </a: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langkah</a:t>
            </a:r>
            <a:r>
              <a:rPr lang="en-ID" dirty="0"/>
              <a:t> </a:t>
            </a:r>
            <a:r>
              <a:rPr lang="en-ID" dirty="0" err="1"/>
              <a:t>penting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proses </a:t>
            </a:r>
            <a:r>
              <a:rPr lang="en-ID" dirty="0" err="1"/>
              <a:t>penambangan</a:t>
            </a:r>
            <a:r>
              <a:rPr lang="en-ID" dirty="0"/>
              <a:t> data. </a:t>
            </a:r>
          </a:p>
          <a:p>
            <a:pPr marL="0" lvl="0" indent="0">
              <a:lnSpc>
                <a:spcPct val="100000"/>
              </a:lnSpc>
              <a:buNone/>
            </a:pPr>
            <a:endParaRPr lang="en-ID" dirty="0"/>
          </a:p>
          <a:p>
            <a:pPr marL="0" lvl="0" indent="0">
              <a:lnSpc>
                <a:spcPct val="100000"/>
              </a:lnSpc>
              <a:buNone/>
            </a:pP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penelitian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i="1" dirty="0" err="1"/>
              <a:t>preprocessing</a:t>
            </a:r>
            <a:r>
              <a:rPr lang="en-ID" dirty="0"/>
              <a:t> data </a:t>
            </a:r>
            <a:r>
              <a:rPr lang="en-ID" dirty="0" err="1"/>
              <a:t>bermaksud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i="1" dirty="0"/>
              <a:t>cleansing</a:t>
            </a:r>
            <a:r>
              <a:rPr lang="en-ID" u="sng" dirty="0"/>
              <a:t> </a:t>
            </a:r>
            <a:r>
              <a:rPr lang="en-ID" dirty="0" err="1"/>
              <a:t>terhadap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/>
              <a:t>kata-kata </a:t>
            </a:r>
            <a:r>
              <a:rPr lang="en" i="1" dirty="0"/>
              <a:t>alay </a:t>
            </a:r>
            <a:r>
              <a:rPr lang="en" dirty="0"/>
              <a:t>menjadi kata baku serta melakukan </a:t>
            </a:r>
            <a:r>
              <a:rPr lang="en-ID" i="1" dirty="0" err="1"/>
              <a:t>cencoring</a:t>
            </a:r>
            <a:r>
              <a:rPr lang="en" dirty="0"/>
              <a:t> terhadap kata atau kalimat </a:t>
            </a:r>
            <a:r>
              <a:rPr lang="en" i="1" dirty="0"/>
              <a:t>abu</a:t>
            </a:r>
            <a:r>
              <a:rPr lang="en-ID" i="1" dirty="0"/>
              <a:t>s</a:t>
            </a:r>
            <a:r>
              <a:rPr lang="en" i="1" dirty="0"/>
              <a:t>ive</a:t>
            </a:r>
            <a:r>
              <a:rPr lang="en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mengkombinasikan</a:t>
            </a:r>
            <a:r>
              <a:rPr lang="en-ID" dirty="0"/>
              <a:t> </a:t>
            </a:r>
            <a:r>
              <a:rPr lang="en-ID" i="1" dirty="0"/>
              <a:t>package Regular Expression</a:t>
            </a:r>
            <a:r>
              <a:rPr lang="en-ID" dirty="0"/>
              <a:t> (</a:t>
            </a:r>
            <a:r>
              <a:rPr lang="en-ID" dirty="0" err="1"/>
              <a:t>RegEx</a:t>
            </a:r>
            <a:r>
              <a:rPr lang="en-ID" dirty="0"/>
              <a:t>) dan juga </a:t>
            </a:r>
            <a:r>
              <a:rPr lang="en-ID" i="1" dirty="0"/>
              <a:t>Pandas</a:t>
            </a:r>
            <a:r>
              <a:rPr lang="en-ID" dirty="0"/>
              <a:t> </a:t>
            </a:r>
            <a:r>
              <a:rPr lang="en-ID" dirty="0" err="1"/>
              <a:t>melalui</a:t>
            </a:r>
            <a:r>
              <a:rPr lang="en-ID" dirty="0"/>
              <a:t> </a:t>
            </a:r>
            <a:r>
              <a:rPr lang="en-ID" dirty="0" err="1"/>
              <a:t>tahapan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berikut</a:t>
            </a:r>
            <a:r>
              <a:rPr lang="en-ID" dirty="0"/>
              <a:t>:</a:t>
            </a:r>
            <a:endParaRPr i="1" dirty="0">
              <a:solidFill>
                <a:schemeClr val="dk1"/>
              </a:solidFill>
            </a:endParaRPr>
          </a:p>
          <a:p>
            <a:pPr lvl="0">
              <a:lnSpc>
                <a:spcPct val="100000"/>
              </a:lnSpc>
              <a:buClr>
                <a:schemeClr val="dk1"/>
              </a:buClr>
            </a:pPr>
            <a:r>
              <a:rPr lang="en-ID" dirty="0" err="1">
                <a:solidFill>
                  <a:schemeClr val="dk1"/>
                </a:solidFill>
              </a:rPr>
              <a:t>Memanipulasi</a:t>
            </a:r>
            <a:r>
              <a:rPr lang="en-ID" dirty="0">
                <a:solidFill>
                  <a:schemeClr val="dk1"/>
                </a:solidFill>
              </a:rPr>
              <a:t> </a:t>
            </a:r>
            <a:r>
              <a:rPr lang="en-ID" i="1" dirty="0" err="1">
                <a:solidFill>
                  <a:schemeClr val="dk1"/>
                </a:solidFill>
              </a:rPr>
              <a:t>dataframe</a:t>
            </a:r>
            <a:r>
              <a:rPr lang="en-ID" dirty="0">
                <a:solidFill>
                  <a:schemeClr val="dk1"/>
                </a:solidFill>
              </a:rPr>
              <a:t> </a:t>
            </a:r>
            <a:r>
              <a:rPr lang="en-ID" dirty="0" err="1">
                <a:solidFill>
                  <a:schemeClr val="dk1"/>
                </a:solidFill>
              </a:rPr>
              <a:t>menggunakan</a:t>
            </a:r>
            <a:r>
              <a:rPr lang="en-ID" dirty="0">
                <a:solidFill>
                  <a:schemeClr val="dk1"/>
                </a:solidFill>
              </a:rPr>
              <a:t> </a:t>
            </a:r>
            <a:r>
              <a:rPr lang="en-ID" i="1" dirty="0">
                <a:solidFill>
                  <a:schemeClr val="dk1"/>
                </a:solidFill>
              </a:rPr>
              <a:t>Pandas </a:t>
            </a:r>
            <a:r>
              <a:rPr lang="en-ID" dirty="0" err="1">
                <a:solidFill>
                  <a:schemeClr val="dk1"/>
                </a:solidFill>
              </a:rPr>
              <a:t>untuk</a:t>
            </a:r>
            <a:r>
              <a:rPr lang="en-ID" dirty="0">
                <a:solidFill>
                  <a:schemeClr val="dk1"/>
                </a:solidFill>
              </a:rPr>
              <a:t> </a:t>
            </a:r>
            <a:r>
              <a:rPr lang="en-ID" dirty="0" err="1">
                <a:solidFill>
                  <a:schemeClr val="dk1"/>
                </a:solidFill>
              </a:rPr>
              <a:t>memisahkan</a:t>
            </a:r>
            <a:r>
              <a:rPr lang="en-ID" dirty="0">
                <a:solidFill>
                  <a:schemeClr val="dk1"/>
                </a:solidFill>
              </a:rPr>
              <a:t> </a:t>
            </a:r>
            <a:r>
              <a:rPr lang="en-ID" dirty="0" err="1">
                <a:solidFill>
                  <a:schemeClr val="dk1"/>
                </a:solidFill>
              </a:rPr>
              <a:t>kolom</a:t>
            </a:r>
            <a:r>
              <a:rPr lang="en-ID" dirty="0">
                <a:solidFill>
                  <a:schemeClr val="dk1"/>
                </a:solidFill>
              </a:rPr>
              <a:t> kata </a:t>
            </a:r>
            <a:r>
              <a:rPr lang="en-ID" i="1" dirty="0" err="1">
                <a:solidFill>
                  <a:schemeClr val="dk1"/>
                </a:solidFill>
              </a:rPr>
              <a:t>alay</a:t>
            </a:r>
            <a:r>
              <a:rPr lang="en-ID" dirty="0" err="1">
                <a:solidFill>
                  <a:schemeClr val="dk1"/>
                </a:solidFill>
              </a:rPr>
              <a:t>-baku</a:t>
            </a:r>
            <a:r>
              <a:rPr lang="en-ID" dirty="0">
                <a:solidFill>
                  <a:schemeClr val="dk1"/>
                </a:solidFill>
              </a:rPr>
              <a:t> </a:t>
            </a:r>
            <a:r>
              <a:rPr lang="en-ID" dirty="0"/>
              <a:t>&amp;</a:t>
            </a:r>
            <a:r>
              <a:rPr lang="en-ID" dirty="0">
                <a:solidFill>
                  <a:schemeClr val="dk1"/>
                </a:solidFill>
              </a:rPr>
              <a:t> </a:t>
            </a:r>
            <a:r>
              <a:rPr lang="en-ID" i="1" dirty="0">
                <a:solidFill>
                  <a:schemeClr val="dk1"/>
                </a:solidFill>
              </a:rPr>
              <a:t>abusive-</a:t>
            </a:r>
            <a:r>
              <a:rPr lang="en-ID" i="1" dirty="0" err="1">
                <a:solidFill>
                  <a:schemeClr val="dk1"/>
                </a:solidFill>
              </a:rPr>
              <a:t>cencored</a:t>
            </a:r>
            <a:r>
              <a:rPr lang="en-ID" i="1" dirty="0"/>
              <a:t>, </a:t>
            </a:r>
            <a:r>
              <a:rPr lang="en-ID" dirty="0" err="1"/>
              <a:t>melakukan</a:t>
            </a:r>
            <a:r>
              <a:rPr lang="en-ID" i="1" dirty="0"/>
              <a:t> zipping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menghubungkan</a:t>
            </a:r>
            <a:r>
              <a:rPr lang="en-ID" dirty="0"/>
              <a:t> kata </a:t>
            </a:r>
            <a:r>
              <a:rPr lang="en-ID" i="1" dirty="0" err="1"/>
              <a:t>alay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kata </a:t>
            </a:r>
            <a:r>
              <a:rPr lang="en-ID" dirty="0" err="1"/>
              <a:t>baku</a:t>
            </a:r>
            <a:r>
              <a:rPr lang="en-ID" dirty="0"/>
              <a:t> &amp; kata </a:t>
            </a:r>
            <a:r>
              <a:rPr lang="en-ID" i="1" dirty="0"/>
              <a:t>abusive </a:t>
            </a:r>
            <a:r>
              <a:rPr lang="en-ID" dirty="0" err="1"/>
              <a:t>dengan</a:t>
            </a:r>
            <a:r>
              <a:rPr lang="en-ID" dirty="0"/>
              <a:t> kata </a:t>
            </a:r>
            <a:r>
              <a:rPr lang="en-ID" i="1" dirty="0"/>
              <a:t>“</a:t>
            </a:r>
            <a:r>
              <a:rPr lang="en-ID" i="1" dirty="0" err="1"/>
              <a:t>cencored</a:t>
            </a:r>
            <a:r>
              <a:rPr lang="en-ID" i="1" dirty="0"/>
              <a:t>”.</a:t>
            </a:r>
            <a:endParaRPr lang="fi-FI" i="1" dirty="0"/>
          </a:p>
          <a:p>
            <a:pPr marL="152400" lvl="0" indent="0">
              <a:lnSpc>
                <a:spcPct val="100000"/>
              </a:lnSpc>
              <a:buClr>
                <a:schemeClr val="dk1"/>
              </a:buClr>
              <a:buNone/>
            </a:pPr>
            <a:r>
              <a:rPr lang="fi-FI" i="1" dirty="0"/>
              <a:t>	Kode function:</a:t>
            </a:r>
          </a:p>
          <a:p>
            <a:pPr marL="152400" indent="0"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Kamus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Alay</a:t>
            </a:r>
            <a:endParaRPr lang="en-ID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52400" indent="0">
              <a:buNone/>
            </a:pP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ID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kamus_alay</a:t>
            </a: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D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pd.read_csv</a:t>
            </a: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("new_kamusalay.csv", encoding='latin1',header=None)</a:t>
            </a:r>
          </a:p>
          <a:p>
            <a:pPr marL="152400" indent="0">
              <a:buNone/>
            </a:pP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ID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kamus_alay</a:t>
            </a: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D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kamus_alay.rename</a:t>
            </a: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(columns={0:'Alay', 1:'Baku’})</a:t>
            </a:r>
          </a:p>
          <a:p>
            <a:pPr marL="152400" indent="0">
              <a:buNone/>
            </a:pP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ID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kamus_alay_map</a:t>
            </a: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D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dict</a:t>
            </a: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(zip(</a:t>
            </a:r>
            <a:r>
              <a:rPr lang="en-ID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kamus_alay</a:t>
            </a: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['Alay'], </a:t>
            </a:r>
            <a:r>
              <a:rPr lang="en-ID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kamus_alay</a:t>
            </a: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['Baku']))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52400" indent="0">
              <a:buNone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52400" indent="0"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A</a:t>
            </a:r>
            <a:r>
              <a:rPr lang="en-ID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busive</a:t>
            </a:r>
            <a:endParaRPr lang="en-ID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52400" indent="0">
              <a:buNone/>
            </a:pP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ID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kata_kasar</a:t>
            </a: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ID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pd.read_csv</a:t>
            </a: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("</a:t>
            </a:r>
            <a:r>
              <a:rPr lang="en-ID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abusive.csv",encoding</a:t>
            </a: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='latin1’)</a:t>
            </a:r>
          </a:p>
          <a:p>
            <a:pPr marL="152400" indent="0">
              <a:buNone/>
            </a:pP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ID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kata_kasar</a:t>
            </a: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['</a:t>
            </a:r>
            <a:r>
              <a:rPr lang="en-ID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Kata_Sensor</a:t>
            </a: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'] = "</a:t>
            </a:r>
            <a:r>
              <a:rPr lang="en-ID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cencored</a:t>
            </a: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</a:t>
            </a:r>
          </a:p>
          <a:p>
            <a:pPr marL="152400" indent="0">
              <a:buNone/>
            </a:pPr>
            <a:r>
              <a:rPr lang="sv-S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kata_kasar_map = dict(zip(kata_kasar['ABUSIVE'], kata_kasar['Kata_Sensor']))</a:t>
            </a:r>
          </a:p>
          <a:p>
            <a:endParaRPr lang="en-ID" dirty="0"/>
          </a:p>
          <a:p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reesia Pitch Deck by Slidesgo">
  <a:themeElements>
    <a:clrScheme name="Simple Light">
      <a:dk1>
        <a:srgbClr val="20124D"/>
      </a:dk1>
      <a:lt1>
        <a:srgbClr val="F28D1B"/>
      </a:lt1>
      <a:dk2>
        <a:srgbClr val="F6B26B"/>
      </a:dk2>
      <a:lt2>
        <a:srgbClr val="FFF2CE"/>
      </a:lt2>
      <a:accent1>
        <a:srgbClr val="FCC010"/>
      </a:accent1>
      <a:accent2>
        <a:srgbClr val="F59D19"/>
      </a:accent2>
      <a:accent3>
        <a:srgbClr val="F28D1B"/>
      </a:accent3>
      <a:accent4>
        <a:srgbClr val="FFE082"/>
      </a:accent4>
      <a:accent5>
        <a:srgbClr val="FDCE0F"/>
      </a:accent5>
      <a:accent6>
        <a:srgbClr val="F9CB9C"/>
      </a:accent6>
      <a:hlink>
        <a:srgbClr val="2012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</TotalTime>
  <Words>2465</Words>
  <Application>Microsoft Office PowerPoint</Application>
  <PresentationFormat>On-screen Show (16:9)</PresentationFormat>
  <Paragraphs>272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Montserrat Black</vt:lpstr>
      <vt:lpstr>Roboto Condensed Light</vt:lpstr>
      <vt:lpstr>Staatliches</vt:lpstr>
      <vt:lpstr>Bahnschrift SemiBold</vt:lpstr>
      <vt:lpstr>Montserrat ExtraBold</vt:lpstr>
      <vt:lpstr>Arial</vt:lpstr>
      <vt:lpstr>Lato</vt:lpstr>
      <vt:lpstr>Freesia Pitch Deck by Slidesgo</vt:lpstr>
      <vt:lpstr>Hasil Analisis Tweet dan Pembuatan API Cleansing</vt:lpstr>
      <vt:lpstr>Daftar Isi </vt:lpstr>
      <vt:lpstr>01</vt:lpstr>
      <vt:lpstr>Latar Belakang</vt:lpstr>
      <vt:lpstr>Rumusan Masalah</vt:lpstr>
      <vt:lpstr>Tujuan Penelitian</vt:lpstr>
      <vt:lpstr>02</vt:lpstr>
      <vt:lpstr>Deskripsi Data</vt:lpstr>
      <vt:lpstr>Preprocessing Data</vt:lpstr>
      <vt:lpstr>Preprocessing Data (lanjutan)</vt:lpstr>
      <vt:lpstr>Preprocessing Data (lanjutan)</vt:lpstr>
      <vt:lpstr>Preprocessing Data (lanjutan)</vt:lpstr>
      <vt:lpstr>Metode Analisis Data</vt:lpstr>
      <vt:lpstr>Application Programming Interfaces (API)</vt:lpstr>
      <vt:lpstr>Visualisasi</vt:lpstr>
      <vt:lpstr>Visualisasi</vt:lpstr>
      <vt:lpstr>03</vt:lpstr>
      <vt:lpstr>Tampilan dataset twitter awal</vt:lpstr>
      <vt:lpstr>Tampilan kamus alay dan abusive word yang sudah dipisahkan dengan kata baku dan disensor dengan kata “cencored”</vt:lpstr>
      <vt:lpstr>Tampilan dataset twitter setelah di-cleansing</vt:lpstr>
      <vt:lpstr>Pembuatan kolom total karakter (total_char) dan total kata (total_word) dalam dataframe</vt:lpstr>
      <vt:lpstr>Melihat persebaran jumlah karakter tweet berdasarkan outlier</vt:lpstr>
      <vt:lpstr>Melihat persebaran jumlah kata tweet berdasarkan outlier</vt:lpstr>
      <vt:lpstr>Boxplot penyebaran jumlah karakter tweet berdasarkan outlier</vt:lpstr>
      <vt:lpstr>Boxplot penyebaran jumlah kata tweet berdasarkan outlier</vt:lpstr>
      <vt:lpstr>Piechart jumlah karakter</vt:lpstr>
      <vt:lpstr>Piechart jumlah kata</vt:lpstr>
      <vt:lpstr>Histogram jumlah karakter</vt:lpstr>
      <vt:lpstr>Histogram jumlah kata</vt:lpstr>
      <vt:lpstr>WordCloud</vt:lpstr>
      <vt:lpstr>Pearson Correlation</vt:lpstr>
      <vt:lpstr>Scatter Plot</vt:lpstr>
      <vt:lpstr>Barchart variabel total karakter terhadap variabel hate speech (HS)</vt:lpstr>
      <vt:lpstr>Barchart variabel total karakter terhadap variabel abusive</vt:lpstr>
      <vt:lpstr>Barchart variabel total kata terhadap variabel hate speech (HS)</vt:lpstr>
      <vt:lpstr>Barchart variabel total kata terhadap variabel abusive</vt:lpstr>
      <vt:lpstr>API</vt:lpstr>
      <vt:lpstr>API (Text Processing)</vt:lpstr>
      <vt:lpstr>API (Text Processing)</vt:lpstr>
      <vt:lpstr>API (Text Processing)</vt:lpstr>
      <vt:lpstr>API (Text Processing File)</vt:lpstr>
      <vt:lpstr>API (Text Processing File)</vt:lpstr>
      <vt:lpstr>API (Text Processing File)</vt:lpstr>
      <vt:lpstr>Kesimpulan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Hasil Analisis Tweet dan Pembuatan API Cleansing</dc:title>
  <dc:creator>Vicky</dc:creator>
  <cp:lastModifiedBy>Vicky</cp:lastModifiedBy>
  <cp:revision>55</cp:revision>
  <dcterms:modified xsi:type="dcterms:W3CDTF">2023-05-22T14:26:03Z</dcterms:modified>
</cp:coreProperties>
</file>